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handoutMasterIdLst>
    <p:handoutMasterId r:id="rId22"/>
  </p:handoutMasterIdLst>
  <p:sldIdLst>
    <p:sldId id="256" r:id="rId4"/>
    <p:sldId id="257" r:id="rId5"/>
    <p:sldId id="258" r:id="rId6"/>
    <p:sldId id="260" r:id="rId7"/>
    <p:sldId id="261" r:id="rId8"/>
    <p:sldId id="259" r:id="rId9"/>
    <p:sldId id="262" r:id="rId10"/>
    <p:sldId id="263" r:id="rId11"/>
    <p:sldId id="264" r:id="rId12"/>
    <p:sldId id="265" r:id="rId13"/>
    <p:sldId id="273" r:id="rId14"/>
    <p:sldId id="266" r:id="rId15"/>
    <p:sldId id="267" r:id="rId16"/>
    <p:sldId id="268" r:id="rId17"/>
    <p:sldId id="269" r:id="rId18"/>
    <p:sldId id="270" r:id="rId19"/>
    <p:sldId id="271" r:id="rId20"/>
    <p:sldId id="272" r:id="rId21"/>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78" d="100"/>
          <a:sy n="78" d="100"/>
        </p:scale>
        <p:origin x="1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2B22C2D2-B062-4C5D-AF44-4D933035CE03}" type="datetimeFigureOut">
              <a:rPr kumimoji="1" lang="ja-JP" altLang="en-US" smtClean="0"/>
              <a:t>2019/1/20</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36D5FDF0-4E83-446F-AF37-FF3C3BE8AF6D}" type="slidenum">
              <a:rPr kumimoji="1" lang="ja-JP" altLang="en-US" smtClean="0"/>
              <a:t>‹#›</a:t>
            </a:fld>
            <a:endParaRPr kumimoji="1" lang="ja-JP" altLang="en-US"/>
          </a:p>
        </p:txBody>
      </p:sp>
    </p:spTree>
    <p:extLst>
      <p:ext uri="{BB962C8B-B14F-4D97-AF65-F5344CB8AC3E}">
        <p14:creationId xmlns:p14="http://schemas.microsoft.com/office/powerpoint/2010/main" val="1908500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A19BF92-8E43-4020-BF07-8FD36E917AEA}" type="datetimeFigureOut">
              <a:rPr kumimoji="1" lang="ja-JP" altLang="en-US" smtClean="0"/>
              <a:t>2019/1/20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56E4EB-CB71-4062-9A56-3F63E12B8353}" type="slidenum">
              <a:rPr kumimoji="1" lang="ja-JP" altLang="en-US" smtClean="0"/>
              <a:t>‹#›</a:t>
            </a:fld>
            <a:endParaRPr kumimoji="1" lang="ja-JP" altLang="en-US"/>
          </a:p>
        </p:txBody>
      </p:sp>
    </p:spTree>
    <p:extLst>
      <p:ext uri="{BB962C8B-B14F-4D97-AF65-F5344CB8AC3E}">
        <p14:creationId xmlns:p14="http://schemas.microsoft.com/office/powerpoint/2010/main" val="3185441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19BF92-8E43-4020-BF07-8FD36E917AEA}" type="datetimeFigureOut">
              <a:rPr kumimoji="1" lang="ja-JP" altLang="en-US" smtClean="0"/>
              <a:t>2019/1/20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56E4EB-CB71-4062-9A56-3F63E12B8353}" type="slidenum">
              <a:rPr kumimoji="1" lang="ja-JP" altLang="en-US" smtClean="0"/>
              <a:t>‹#›</a:t>
            </a:fld>
            <a:endParaRPr kumimoji="1" lang="ja-JP" altLang="en-US"/>
          </a:p>
        </p:txBody>
      </p:sp>
    </p:spTree>
    <p:extLst>
      <p:ext uri="{BB962C8B-B14F-4D97-AF65-F5344CB8AC3E}">
        <p14:creationId xmlns:p14="http://schemas.microsoft.com/office/powerpoint/2010/main" val="3709557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19BF92-8E43-4020-BF07-8FD36E917AEA}" type="datetimeFigureOut">
              <a:rPr kumimoji="1" lang="ja-JP" altLang="en-US" smtClean="0"/>
              <a:t>2019/1/20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56E4EB-CB71-4062-9A56-3F63E12B8353}" type="slidenum">
              <a:rPr kumimoji="1" lang="ja-JP" altLang="en-US" smtClean="0"/>
              <a:t>‹#›</a:t>
            </a:fld>
            <a:endParaRPr kumimoji="1" lang="ja-JP" altLang="en-US"/>
          </a:p>
        </p:txBody>
      </p:sp>
    </p:spTree>
    <p:extLst>
      <p:ext uri="{BB962C8B-B14F-4D97-AF65-F5344CB8AC3E}">
        <p14:creationId xmlns:p14="http://schemas.microsoft.com/office/powerpoint/2010/main" val="3234470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625600" y="3886200"/>
            <a:ext cx="9144000" cy="990600"/>
          </a:xfrm>
        </p:spPr>
        <p:txBody>
          <a:bodyPr anchor="t" anchorCtr="0"/>
          <a:lstStyle>
            <a:lvl1pPr algn="r">
              <a:defRPr sz="3200">
                <a:solidFill>
                  <a:schemeClr val="tx1"/>
                </a:solidFill>
              </a:defRPr>
            </a:lvl1pPr>
          </a:lstStyle>
          <a:p>
            <a:r>
              <a:rPr kumimoji="0" lang="ja-JP" altLang="es-ES_tradnl"/>
              <a:t>マスター タイトルの書式設定</a:t>
            </a:r>
            <a:endParaRPr kumimoji="0" lang="en-US"/>
          </a:p>
        </p:txBody>
      </p:sp>
      <p:sp>
        <p:nvSpPr>
          <p:cNvPr id="9" name="サブタイトル 8"/>
          <p:cNvSpPr>
            <a:spLocks noGrp="1"/>
          </p:cNvSpPr>
          <p:nvPr>
            <p:ph type="subTitle" idx="1"/>
          </p:nvPr>
        </p:nvSpPr>
        <p:spPr>
          <a:xfrm>
            <a:off x="1625600" y="5124450"/>
            <a:ext cx="9144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s-ES_tradnl"/>
              <a:t>マスター サブタイトルの書式設定</a:t>
            </a:r>
            <a:endParaRPr kumimoji="0" lang="en-US"/>
          </a:p>
        </p:txBody>
      </p:sp>
      <p:sp>
        <p:nvSpPr>
          <p:cNvPr id="28" name="日付プレースホルダー 27"/>
          <p:cNvSpPr>
            <a:spLocks noGrp="1"/>
          </p:cNvSpPr>
          <p:nvPr>
            <p:ph type="dt" sz="half" idx="10"/>
          </p:nvPr>
        </p:nvSpPr>
        <p:spPr>
          <a:xfrm>
            <a:off x="8534400" y="6355080"/>
            <a:ext cx="3048000" cy="365760"/>
          </a:xfrm>
        </p:spPr>
        <p:txBody>
          <a:bodyPr/>
          <a:lstStyle>
            <a:lvl1pPr>
              <a:defRPr sz="1400"/>
            </a:lvl1pPr>
          </a:lstStyle>
          <a:p>
            <a:fld id="{1ED273CC-C050-4F97-A6B8-FADDF0DB5F39}" type="datetimeFigureOut">
              <a:rPr lang="es-ES_tradnl" smtClean="0"/>
              <a:t>20/01/2019</a:t>
            </a:fld>
            <a:endParaRPr lang="es-ES_tradnl"/>
          </a:p>
        </p:txBody>
      </p:sp>
      <p:sp>
        <p:nvSpPr>
          <p:cNvPr id="17" name="フッター プレースホルダー 16"/>
          <p:cNvSpPr>
            <a:spLocks noGrp="1"/>
          </p:cNvSpPr>
          <p:nvPr>
            <p:ph type="ftr" sz="quarter" idx="11"/>
          </p:nvPr>
        </p:nvSpPr>
        <p:spPr>
          <a:xfrm>
            <a:off x="3864864" y="6355080"/>
            <a:ext cx="4632960" cy="365760"/>
          </a:xfrm>
        </p:spPr>
        <p:txBody>
          <a:bodyPr/>
          <a:lstStyle/>
          <a:p>
            <a:endParaRPr lang="es-ES_tradnl"/>
          </a:p>
        </p:txBody>
      </p:sp>
      <p:sp>
        <p:nvSpPr>
          <p:cNvPr id="29" name="スライド番号プレースホルダー 28"/>
          <p:cNvSpPr>
            <a:spLocks noGrp="1"/>
          </p:cNvSpPr>
          <p:nvPr>
            <p:ph type="sldNum" sz="quarter" idx="12"/>
          </p:nvPr>
        </p:nvSpPr>
        <p:spPr>
          <a:xfrm>
            <a:off x="1621536" y="6355080"/>
            <a:ext cx="1625600" cy="365760"/>
          </a:xfrm>
        </p:spPr>
        <p:txBody>
          <a:bodyPr/>
          <a:lstStyle/>
          <a:p>
            <a:fld id="{F33D4082-B9F7-479A-932F-49840C74C502}" type="slidenum">
              <a:rPr lang="es-ES_tradnl" smtClean="0"/>
              <a:t>‹#›</a:t>
            </a:fld>
            <a:endParaRPr lang="es-ES_tradnl"/>
          </a:p>
        </p:txBody>
      </p:sp>
      <p:sp>
        <p:nvSpPr>
          <p:cNvPr id="21" name="正方形/長方形 20"/>
          <p:cNvSpPr/>
          <p:nvPr/>
        </p:nvSpPr>
        <p:spPr>
          <a:xfrm>
            <a:off x="1206500" y="3648075"/>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3" name="正方形/長方形 32"/>
          <p:cNvSpPr/>
          <p:nvPr/>
        </p:nvSpPr>
        <p:spPr>
          <a:xfrm>
            <a:off x="1219200" y="5048250"/>
            <a:ext cx="97536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2" name="正方形/長方形 21"/>
          <p:cNvSpPr/>
          <p:nvPr/>
        </p:nvSpPr>
        <p:spPr>
          <a:xfrm>
            <a:off x="1206500" y="3648075"/>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2" name="正方形/長方形 31"/>
          <p:cNvSpPr/>
          <p:nvPr/>
        </p:nvSpPr>
        <p:spPr>
          <a:xfrm>
            <a:off x="1219200" y="5048250"/>
            <a:ext cx="3048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extLst>
      <p:ext uri="{BB962C8B-B14F-4D97-AF65-F5344CB8AC3E}">
        <p14:creationId xmlns:p14="http://schemas.microsoft.com/office/powerpoint/2010/main" val="422009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s-ES_tradnl"/>
              <a:t>マスター タイトルの書式設定</a:t>
            </a:r>
            <a:endParaRPr kumimoji="0" lang="en-US"/>
          </a:p>
        </p:txBody>
      </p:sp>
      <p:sp>
        <p:nvSpPr>
          <p:cNvPr id="4" name="日付プレースホルダー 3"/>
          <p:cNvSpPr>
            <a:spLocks noGrp="1"/>
          </p:cNvSpPr>
          <p:nvPr>
            <p:ph type="dt" sz="half" idx="10"/>
          </p:nvPr>
        </p:nvSpPr>
        <p:spPr/>
        <p:txBody>
          <a:bodyPr/>
          <a:lstStyle/>
          <a:p>
            <a:fld id="{1ED273CC-C050-4F97-A6B8-FADDF0DB5F39}" type="datetimeFigureOut">
              <a:rPr lang="es-ES_tradnl" smtClean="0"/>
              <a:t>20/01/2019</a:t>
            </a:fld>
            <a:endParaRPr lang="es-ES_tradnl"/>
          </a:p>
        </p:txBody>
      </p:sp>
      <p:sp>
        <p:nvSpPr>
          <p:cNvPr id="5" name="フッター プレースホルダー 4"/>
          <p:cNvSpPr>
            <a:spLocks noGrp="1"/>
          </p:cNvSpPr>
          <p:nvPr>
            <p:ph type="ftr" sz="quarter" idx="11"/>
          </p:nvPr>
        </p:nvSpPr>
        <p:spPr/>
        <p:txBody>
          <a:bodyPr/>
          <a:lstStyle/>
          <a:p>
            <a:endParaRPr lang="es-ES_tradnl"/>
          </a:p>
        </p:txBody>
      </p:sp>
      <p:sp>
        <p:nvSpPr>
          <p:cNvPr id="6" name="スライド番号プレースホルダー 5"/>
          <p:cNvSpPr>
            <a:spLocks noGrp="1"/>
          </p:cNvSpPr>
          <p:nvPr>
            <p:ph type="sldNum" sz="quarter" idx="12"/>
          </p:nvPr>
        </p:nvSpPr>
        <p:spPr/>
        <p:txBody>
          <a:bodyPr/>
          <a:lstStyle/>
          <a:p>
            <a:fld id="{F33D4082-B9F7-479A-932F-49840C74C502}" type="slidenum">
              <a:rPr lang="es-ES_tradnl" smtClean="0"/>
              <a:t>‹#›</a:t>
            </a:fld>
            <a:endParaRPr lang="es-ES_tradnl"/>
          </a:p>
        </p:txBody>
      </p:sp>
      <p:sp>
        <p:nvSpPr>
          <p:cNvPr id="8" name="コンテンツ プレースホルダー 7"/>
          <p:cNvSpPr>
            <a:spLocks noGrp="1"/>
          </p:cNvSpPr>
          <p:nvPr>
            <p:ph sz="quarter" idx="1"/>
          </p:nvPr>
        </p:nvSpPr>
        <p:spPr>
          <a:xfrm>
            <a:off x="609600" y="1219200"/>
            <a:ext cx="10972800" cy="4937760"/>
          </a:xfrm>
        </p:spPr>
        <p:txBody>
          <a:bodyPr/>
          <a:lstStyle/>
          <a:p>
            <a:pPr lvl="0" eaLnBrk="1" latinLnBrk="0" hangingPunct="1"/>
            <a:r>
              <a:rPr lang="ja-JP" altLang="es-ES_tradnl"/>
              <a:t>マスター テキストの書式設定</a:t>
            </a:r>
          </a:p>
          <a:p>
            <a:pPr lvl="1" eaLnBrk="1" latinLnBrk="0" hangingPunct="1"/>
            <a:r>
              <a:rPr lang="ja-JP" altLang="es-ES_tradnl"/>
              <a:t>第 </a:t>
            </a:r>
            <a:r>
              <a:rPr lang="es-ES_tradnl" altLang="ja-JP"/>
              <a:t>2 </a:t>
            </a:r>
            <a:r>
              <a:rPr lang="ja-JP" altLang="es-ES_tradnl"/>
              <a:t>レベル</a:t>
            </a:r>
          </a:p>
          <a:p>
            <a:pPr lvl="2" eaLnBrk="1" latinLnBrk="0" hangingPunct="1"/>
            <a:r>
              <a:rPr lang="ja-JP" altLang="es-ES_tradnl"/>
              <a:t>第 </a:t>
            </a:r>
            <a:r>
              <a:rPr lang="es-ES_tradnl" altLang="ja-JP"/>
              <a:t>3 </a:t>
            </a:r>
            <a:r>
              <a:rPr lang="ja-JP" altLang="es-ES_tradnl"/>
              <a:t>レベル</a:t>
            </a:r>
          </a:p>
          <a:p>
            <a:pPr lvl="3" eaLnBrk="1" latinLnBrk="0" hangingPunct="1"/>
            <a:r>
              <a:rPr lang="ja-JP" altLang="es-ES_tradnl"/>
              <a:t>第 </a:t>
            </a:r>
            <a:r>
              <a:rPr lang="es-ES_tradnl" altLang="ja-JP"/>
              <a:t>4 </a:t>
            </a:r>
            <a:r>
              <a:rPr lang="ja-JP" altLang="es-ES_tradnl"/>
              <a:t>レベル</a:t>
            </a:r>
          </a:p>
          <a:p>
            <a:pPr lvl="4" eaLnBrk="1" latinLnBrk="0" hangingPunct="1"/>
            <a:r>
              <a:rPr lang="ja-JP" altLang="es-ES_tradnl"/>
              <a:t>第 </a:t>
            </a:r>
            <a:r>
              <a:rPr lang="es-ES_tradnl" altLang="ja-JP"/>
              <a:t>5 </a:t>
            </a:r>
            <a:r>
              <a:rPr lang="ja-JP" altLang="es-ES_tradnl"/>
              <a:t>レベル</a:t>
            </a:r>
            <a:endParaRPr kumimoji="0" lang="en-US"/>
          </a:p>
        </p:txBody>
      </p:sp>
    </p:spTree>
    <p:extLst>
      <p:ext uri="{BB962C8B-B14F-4D97-AF65-F5344CB8AC3E}">
        <p14:creationId xmlns:p14="http://schemas.microsoft.com/office/powerpoint/2010/main" val="14406469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625600" y="2971800"/>
            <a:ext cx="9144000" cy="1066800"/>
          </a:xfrm>
        </p:spPr>
        <p:txBody>
          <a:bodyPr anchor="t" anchorCtr="0"/>
          <a:lstStyle>
            <a:lvl1pPr algn="r">
              <a:buNone/>
              <a:defRPr sz="3200" b="0" cap="none" baseline="0"/>
            </a:lvl1pPr>
          </a:lstStyle>
          <a:p>
            <a:r>
              <a:rPr kumimoji="0" lang="ja-JP" altLang="es-ES_tradnl"/>
              <a:t>マスター タイトルの書式設定</a:t>
            </a:r>
            <a:endParaRPr kumimoji="0" lang="en-US"/>
          </a:p>
        </p:txBody>
      </p:sp>
      <p:sp>
        <p:nvSpPr>
          <p:cNvPr id="3" name="テキスト プレースホルダー 2"/>
          <p:cNvSpPr>
            <a:spLocks noGrp="1"/>
          </p:cNvSpPr>
          <p:nvPr>
            <p:ph type="body" idx="1"/>
          </p:nvPr>
        </p:nvSpPr>
        <p:spPr>
          <a:xfrm>
            <a:off x="1727200" y="4267200"/>
            <a:ext cx="90424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s-ES_tradnl"/>
              <a:t>マスター テキストの書式設定</a:t>
            </a:r>
          </a:p>
        </p:txBody>
      </p:sp>
      <p:sp>
        <p:nvSpPr>
          <p:cNvPr id="4" name="日付プレースホルダー 3"/>
          <p:cNvSpPr>
            <a:spLocks noGrp="1"/>
          </p:cNvSpPr>
          <p:nvPr>
            <p:ph type="dt" sz="half" idx="10"/>
          </p:nvPr>
        </p:nvSpPr>
        <p:spPr>
          <a:xfrm>
            <a:off x="8534400" y="6355080"/>
            <a:ext cx="3048000" cy="365760"/>
          </a:xfrm>
        </p:spPr>
        <p:txBody>
          <a:bodyPr/>
          <a:lstStyle/>
          <a:p>
            <a:fld id="{1ED273CC-C050-4F97-A6B8-FADDF0DB5F39}" type="datetimeFigureOut">
              <a:rPr lang="es-ES_tradnl" smtClean="0"/>
              <a:t>20/01/2019</a:t>
            </a:fld>
            <a:endParaRPr lang="es-ES_tradnl"/>
          </a:p>
        </p:txBody>
      </p:sp>
      <p:sp>
        <p:nvSpPr>
          <p:cNvPr id="5" name="フッター プレースホルダー 4"/>
          <p:cNvSpPr>
            <a:spLocks noGrp="1"/>
          </p:cNvSpPr>
          <p:nvPr>
            <p:ph type="ftr" sz="quarter" idx="11"/>
          </p:nvPr>
        </p:nvSpPr>
        <p:spPr>
          <a:xfrm>
            <a:off x="3864864" y="6355080"/>
            <a:ext cx="4632960" cy="365760"/>
          </a:xfrm>
        </p:spPr>
        <p:txBody>
          <a:bodyPr/>
          <a:lstStyle/>
          <a:p>
            <a:endParaRPr lang="es-ES_tradnl"/>
          </a:p>
        </p:txBody>
      </p:sp>
      <p:sp>
        <p:nvSpPr>
          <p:cNvPr id="6" name="スライド番号プレースホルダー 5"/>
          <p:cNvSpPr>
            <a:spLocks noGrp="1"/>
          </p:cNvSpPr>
          <p:nvPr>
            <p:ph type="sldNum" sz="quarter" idx="12"/>
          </p:nvPr>
        </p:nvSpPr>
        <p:spPr>
          <a:xfrm>
            <a:off x="1426464" y="6355080"/>
            <a:ext cx="2027936" cy="365760"/>
          </a:xfrm>
        </p:spPr>
        <p:txBody>
          <a:bodyPr/>
          <a:lstStyle/>
          <a:p>
            <a:fld id="{F33D4082-B9F7-479A-932F-49840C74C502}" type="slidenum">
              <a:rPr lang="es-ES_tradnl" smtClean="0"/>
              <a:t>‹#›</a:t>
            </a:fld>
            <a:endParaRPr lang="es-ES_tradnl"/>
          </a:p>
        </p:txBody>
      </p:sp>
      <p:sp>
        <p:nvSpPr>
          <p:cNvPr id="7" name="正方形/長方形 6"/>
          <p:cNvSpPr/>
          <p:nvPr/>
        </p:nvSpPr>
        <p:spPr>
          <a:xfrm>
            <a:off x="1219200" y="2819400"/>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正方形/長方形 7"/>
          <p:cNvSpPr/>
          <p:nvPr/>
        </p:nvSpPr>
        <p:spPr>
          <a:xfrm>
            <a:off x="1219200" y="2819400"/>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extLst>
      <p:ext uri="{BB962C8B-B14F-4D97-AF65-F5344CB8AC3E}">
        <p14:creationId xmlns:p14="http://schemas.microsoft.com/office/powerpoint/2010/main" val="37127575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28600"/>
            <a:ext cx="10972800" cy="914400"/>
          </a:xfrm>
        </p:spPr>
        <p:txBody>
          <a:bodyPr/>
          <a:lstStyle/>
          <a:p>
            <a:r>
              <a:rPr kumimoji="0" lang="ja-JP" altLang="es-ES_tradnl"/>
              <a:t>マスター タイトルの書式設定</a:t>
            </a:r>
            <a:endParaRPr kumimoji="0" lang="en-US"/>
          </a:p>
        </p:txBody>
      </p:sp>
      <p:sp>
        <p:nvSpPr>
          <p:cNvPr id="5" name="日付プレースホルダー 4"/>
          <p:cNvSpPr>
            <a:spLocks noGrp="1"/>
          </p:cNvSpPr>
          <p:nvPr>
            <p:ph type="dt" sz="half" idx="10"/>
          </p:nvPr>
        </p:nvSpPr>
        <p:spPr/>
        <p:txBody>
          <a:bodyPr/>
          <a:lstStyle/>
          <a:p>
            <a:fld id="{1ED273CC-C050-4F97-A6B8-FADDF0DB5F39}" type="datetimeFigureOut">
              <a:rPr lang="es-ES_tradnl" smtClean="0"/>
              <a:t>20/01/2019</a:t>
            </a:fld>
            <a:endParaRPr lang="es-ES_tradnl"/>
          </a:p>
        </p:txBody>
      </p:sp>
      <p:sp>
        <p:nvSpPr>
          <p:cNvPr id="6" name="フッター プレースホルダー 5"/>
          <p:cNvSpPr>
            <a:spLocks noGrp="1"/>
          </p:cNvSpPr>
          <p:nvPr>
            <p:ph type="ftr" sz="quarter" idx="11"/>
          </p:nvPr>
        </p:nvSpPr>
        <p:spPr/>
        <p:txBody>
          <a:bodyPr/>
          <a:lstStyle/>
          <a:p>
            <a:endParaRPr lang="es-ES_tradnl"/>
          </a:p>
        </p:txBody>
      </p:sp>
      <p:sp>
        <p:nvSpPr>
          <p:cNvPr id="7" name="スライド番号プレースホルダー 6"/>
          <p:cNvSpPr>
            <a:spLocks noGrp="1"/>
          </p:cNvSpPr>
          <p:nvPr>
            <p:ph type="sldNum" sz="quarter" idx="12"/>
          </p:nvPr>
        </p:nvSpPr>
        <p:spPr/>
        <p:txBody>
          <a:bodyPr/>
          <a:lstStyle/>
          <a:p>
            <a:fld id="{F33D4082-B9F7-479A-932F-49840C74C502}" type="slidenum">
              <a:rPr lang="es-ES_tradnl" smtClean="0"/>
              <a:t>‹#›</a:t>
            </a:fld>
            <a:endParaRPr lang="es-ES_tradnl"/>
          </a:p>
        </p:txBody>
      </p:sp>
      <p:sp>
        <p:nvSpPr>
          <p:cNvPr id="9" name="コンテンツ プレースホルダー 8"/>
          <p:cNvSpPr>
            <a:spLocks noGrp="1"/>
          </p:cNvSpPr>
          <p:nvPr>
            <p:ph sz="quarter" idx="1"/>
          </p:nvPr>
        </p:nvSpPr>
        <p:spPr>
          <a:xfrm>
            <a:off x="609600" y="1219200"/>
            <a:ext cx="5388864" cy="4937760"/>
          </a:xfrm>
        </p:spPr>
        <p:txBody>
          <a:bodyPr/>
          <a:lstStyle/>
          <a:p>
            <a:pPr lvl="0" eaLnBrk="1" latinLnBrk="0" hangingPunct="1"/>
            <a:r>
              <a:rPr lang="ja-JP" altLang="es-ES_tradnl"/>
              <a:t>マスター テキストの書式設定</a:t>
            </a:r>
          </a:p>
          <a:p>
            <a:pPr lvl="1" eaLnBrk="1" latinLnBrk="0" hangingPunct="1"/>
            <a:r>
              <a:rPr lang="ja-JP" altLang="es-ES_tradnl"/>
              <a:t>第 </a:t>
            </a:r>
            <a:r>
              <a:rPr lang="es-ES_tradnl" altLang="ja-JP"/>
              <a:t>2 </a:t>
            </a:r>
            <a:r>
              <a:rPr lang="ja-JP" altLang="es-ES_tradnl"/>
              <a:t>レベル</a:t>
            </a:r>
          </a:p>
          <a:p>
            <a:pPr lvl="2" eaLnBrk="1" latinLnBrk="0" hangingPunct="1"/>
            <a:r>
              <a:rPr lang="ja-JP" altLang="es-ES_tradnl"/>
              <a:t>第 </a:t>
            </a:r>
            <a:r>
              <a:rPr lang="es-ES_tradnl" altLang="ja-JP"/>
              <a:t>3 </a:t>
            </a:r>
            <a:r>
              <a:rPr lang="ja-JP" altLang="es-ES_tradnl"/>
              <a:t>レベル</a:t>
            </a:r>
          </a:p>
          <a:p>
            <a:pPr lvl="3" eaLnBrk="1" latinLnBrk="0" hangingPunct="1"/>
            <a:r>
              <a:rPr lang="ja-JP" altLang="es-ES_tradnl"/>
              <a:t>第 </a:t>
            </a:r>
            <a:r>
              <a:rPr lang="es-ES_tradnl" altLang="ja-JP"/>
              <a:t>4 </a:t>
            </a:r>
            <a:r>
              <a:rPr lang="ja-JP" altLang="es-ES_tradnl"/>
              <a:t>レベル</a:t>
            </a:r>
          </a:p>
          <a:p>
            <a:pPr lvl="4" eaLnBrk="1" latinLnBrk="0" hangingPunct="1"/>
            <a:r>
              <a:rPr lang="ja-JP" altLang="es-ES_tradnl"/>
              <a:t>第 </a:t>
            </a:r>
            <a:r>
              <a:rPr lang="es-ES_tradnl" altLang="ja-JP"/>
              <a:t>5 </a:t>
            </a:r>
            <a:r>
              <a:rPr lang="ja-JP" altLang="es-ES_tradnl"/>
              <a:t>レベル</a:t>
            </a:r>
            <a:endParaRPr kumimoji="0" lang="en-US"/>
          </a:p>
        </p:txBody>
      </p:sp>
      <p:sp>
        <p:nvSpPr>
          <p:cNvPr id="11" name="コンテンツ プレースホルダー 10"/>
          <p:cNvSpPr>
            <a:spLocks noGrp="1"/>
          </p:cNvSpPr>
          <p:nvPr>
            <p:ph sz="quarter" idx="2"/>
          </p:nvPr>
        </p:nvSpPr>
        <p:spPr>
          <a:xfrm>
            <a:off x="6176264" y="1216152"/>
            <a:ext cx="5388864" cy="4937760"/>
          </a:xfrm>
        </p:spPr>
        <p:txBody>
          <a:bodyPr/>
          <a:lstStyle/>
          <a:p>
            <a:pPr lvl="0" eaLnBrk="1" latinLnBrk="0" hangingPunct="1"/>
            <a:r>
              <a:rPr lang="ja-JP" altLang="es-ES_tradnl"/>
              <a:t>マスター テキストの書式設定</a:t>
            </a:r>
          </a:p>
          <a:p>
            <a:pPr lvl="1" eaLnBrk="1" latinLnBrk="0" hangingPunct="1"/>
            <a:r>
              <a:rPr lang="ja-JP" altLang="es-ES_tradnl"/>
              <a:t>第 </a:t>
            </a:r>
            <a:r>
              <a:rPr lang="es-ES_tradnl" altLang="ja-JP"/>
              <a:t>2 </a:t>
            </a:r>
            <a:r>
              <a:rPr lang="ja-JP" altLang="es-ES_tradnl"/>
              <a:t>レベル</a:t>
            </a:r>
          </a:p>
          <a:p>
            <a:pPr lvl="2" eaLnBrk="1" latinLnBrk="0" hangingPunct="1"/>
            <a:r>
              <a:rPr lang="ja-JP" altLang="es-ES_tradnl"/>
              <a:t>第 </a:t>
            </a:r>
            <a:r>
              <a:rPr lang="es-ES_tradnl" altLang="ja-JP"/>
              <a:t>3 </a:t>
            </a:r>
            <a:r>
              <a:rPr lang="ja-JP" altLang="es-ES_tradnl"/>
              <a:t>レベル</a:t>
            </a:r>
          </a:p>
          <a:p>
            <a:pPr lvl="3" eaLnBrk="1" latinLnBrk="0" hangingPunct="1"/>
            <a:r>
              <a:rPr lang="ja-JP" altLang="es-ES_tradnl"/>
              <a:t>第 </a:t>
            </a:r>
            <a:r>
              <a:rPr lang="es-ES_tradnl" altLang="ja-JP"/>
              <a:t>4 </a:t>
            </a:r>
            <a:r>
              <a:rPr lang="ja-JP" altLang="es-ES_tradnl"/>
              <a:t>レベル</a:t>
            </a:r>
          </a:p>
          <a:p>
            <a:pPr lvl="4" eaLnBrk="1" latinLnBrk="0" hangingPunct="1"/>
            <a:r>
              <a:rPr lang="ja-JP" altLang="es-ES_tradnl"/>
              <a:t>第 </a:t>
            </a:r>
            <a:r>
              <a:rPr lang="es-ES_tradnl" altLang="ja-JP"/>
              <a:t>5 </a:t>
            </a:r>
            <a:r>
              <a:rPr lang="ja-JP" altLang="es-ES_tradnl"/>
              <a:t>レベル</a:t>
            </a:r>
            <a:endParaRPr kumimoji="0" lang="en-US"/>
          </a:p>
        </p:txBody>
      </p:sp>
    </p:spTree>
    <p:extLst>
      <p:ext uri="{BB962C8B-B14F-4D97-AF65-F5344CB8AC3E}">
        <p14:creationId xmlns:p14="http://schemas.microsoft.com/office/powerpoint/2010/main" val="2289234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28600"/>
            <a:ext cx="10972800" cy="914400"/>
          </a:xfrm>
        </p:spPr>
        <p:txBody>
          <a:bodyPr anchor="ctr"/>
          <a:lstStyle>
            <a:lvl1pPr>
              <a:defRPr/>
            </a:lvl1pPr>
          </a:lstStyle>
          <a:p>
            <a:r>
              <a:rPr kumimoji="0" lang="ja-JP" altLang="es-ES_tradnl"/>
              <a:t>マスター タイトルの書式設定</a:t>
            </a:r>
            <a:endParaRPr kumimoji="0" lang="en-US"/>
          </a:p>
        </p:txBody>
      </p:sp>
      <p:sp>
        <p:nvSpPr>
          <p:cNvPr id="3" name="テキスト プレースホルダー 2"/>
          <p:cNvSpPr>
            <a:spLocks noGrp="1"/>
          </p:cNvSpPr>
          <p:nvPr>
            <p:ph type="body" idx="1"/>
          </p:nvPr>
        </p:nvSpPr>
        <p:spPr>
          <a:xfrm>
            <a:off x="609600" y="1285875"/>
            <a:ext cx="5386917"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s-ES_tradnl"/>
              <a:t>マスター テキストの書式設定</a:t>
            </a:r>
          </a:p>
        </p:txBody>
      </p:sp>
      <p:sp>
        <p:nvSpPr>
          <p:cNvPr id="4" name="テキスト プレースホルダー 3"/>
          <p:cNvSpPr>
            <a:spLocks noGrp="1"/>
          </p:cNvSpPr>
          <p:nvPr>
            <p:ph type="body" sz="half" idx="3"/>
          </p:nvPr>
        </p:nvSpPr>
        <p:spPr>
          <a:xfrm>
            <a:off x="6197601" y="1295400"/>
            <a:ext cx="5389033"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s-ES_tradnl"/>
              <a:t>マスター テキストの書式設定</a:t>
            </a:r>
          </a:p>
        </p:txBody>
      </p:sp>
      <p:sp>
        <p:nvSpPr>
          <p:cNvPr id="7" name="日付プレースホルダー 6"/>
          <p:cNvSpPr>
            <a:spLocks noGrp="1"/>
          </p:cNvSpPr>
          <p:nvPr>
            <p:ph type="dt" sz="half" idx="10"/>
          </p:nvPr>
        </p:nvSpPr>
        <p:spPr/>
        <p:txBody>
          <a:bodyPr/>
          <a:lstStyle/>
          <a:p>
            <a:fld id="{1ED273CC-C050-4F97-A6B8-FADDF0DB5F39}" type="datetimeFigureOut">
              <a:rPr lang="es-ES_tradnl" smtClean="0"/>
              <a:t>20/01/2019</a:t>
            </a:fld>
            <a:endParaRPr lang="es-ES_tradnl"/>
          </a:p>
        </p:txBody>
      </p:sp>
      <p:sp>
        <p:nvSpPr>
          <p:cNvPr id="8" name="フッター プレースホルダー 7"/>
          <p:cNvSpPr>
            <a:spLocks noGrp="1"/>
          </p:cNvSpPr>
          <p:nvPr>
            <p:ph type="ftr" sz="quarter" idx="11"/>
          </p:nvPr>
        </p:nvSpPr>
        <p:spPr/>
        <p:txBody>
          <a:bodyPr/>
          <a:lstStyle/>
          <a:p>
            <a:endParaRPr lang="es-ES_tradnl"/>
          </a:p>
        </p:txBody>
      </p:sp>
      <p:sp>
        <p:nvSpPr>
          <p:cNvPr id="9" name="スライド番号プレースホルダー 8"/>
          <p:cNvSpPr>
            <a:spLocks noGrp="1"/>
          </p:cNvSpPr>
          <p:nvPr>
            <p:ph type="sldNum" sz="quarter" idx="12"/>
          </p:nvPr>
        </p:nvSpPr>
        <p:spPr/>
        <p:txBody>
          <a:bodyPr/>
          <a:lstStyle/>
          <a:p>
            <a:fld id="{F33D4082-B9F7-479A-932F-49840C74C502}" type="slidenum">
              <a:rPr lang="es-ES_tradnl" smtClean="0"/>
              <a:t>‹#›</a:t>
            </a:fld>
            <a:endParaRPr lang="es-ES_tradnl"/>
          </a:p>
        </p:txBody>
      </p:sp>
      <p:sp>
        <p:nvSpPr>
          <p:cNvPr id="11" name="コンテンツ プレースホルダー 10"/>
          <p:cNvSpPr>
            <a:spLocks noGrp="1"/>
          </p:cNvSpPr>
          <p:nvPr>
            <p:ph sz="quarter" idx="2"/>
          </p:nvPr>
        </p:nvSpPr>
        <p:spPr>
          <a:xfrm>
            <a:off x="609600" y="2133600"/>
            <a:ext cx="5384800" cy="4038600"/>
          </a:xfrm>
        </p:spPr>
        <p:txBody>
          <a:bodyPr/>
          <a:lstStyle/>
          <a:p>
            <a:pPr lvl="0" eaLnBrk="1" latinLnBrk="0" hangingPunct="1"/>
            <a:r>
              <a:rPr lang="ja-JP" altLang="es-ES_tradnl"/>
              <a:t>マスター テキストの書式設定</a:t>
            </a:r>
          </a:p>
          <a:p>
            <a:pPr lvl="1" eaLnBrk="1" latinLnBrk="0" hangingPunct="1"/>
            <a:r>
              <a:rPr lang="ja-JP" altLang="es-ES_tradnl"/>
              <a:t>第 </a:t>
            </a:r>
            <a:r>
              <a:rPr lang="es-ES_tradnl" altLang="ja-JP"/>
              <a:t>2 </a:t>
            </a:r>
            <a:r>
              <a:rPr lang="ja-JP" altLang="es-ES_tradnl"/>
              <a:t>レベル</a:t>
            </a:r>
          </a:p>
          <a:p>
            <a:pPr lvl="2" eaLnBrk="1" latinLnBrk="0" hangingPunct="1"/>
            <a:r>
              <a:rPr lang="ja-JP" altLang="es-ES_tradnl"/>
              <a:t>第 </a:t>
            </a:r>
            <a:r>
              <a:rPr lang="es-ES_tradnl" altLang="ja-JP"/>
              <a:t>3 </a:t>
            </a:r>
            <a:r>
              <a:rPr lang="ja-JP" altLang="es-ES_tradnl"/>
              <a:t>レベル</a:t>
            </a:r>
          </a:p>
          <a:p>
            <a:pPr lvl="3" eaLnBrk="1" latinLnBrk="0" hangingPunct="1"/>
            <a:r>
              <a:rPr lang="ja-JP" altLang="es-ES_tradnl"/>
              <a:t>第 </a:t>
            </a:r>
            <a:r>
              <a:rPr lang="es-ES_tradnl" altLang="ja-JP"/>
              <a:t>4 </a:t>
            </a:r>
            <a:r>
              <a:rPr lang="ja-JP" altLang="es-ES_tradnl"/>
              <a:t>レベル</a:t>
            </a:r>
          </a:p>
          <a:p>
            <a:pPr lvl="4" eaLnBrk="1" latinLnBrk="0" hangingPunct="1"/>
            <a:r>
              <a:rPr lang="ja-JP" altLang="es-ES_tradnl"/>
              <a:t>第 </a:t>
            </a:r>
            <a:r>
              <a:rPr lang="es-ES_tradnl" altLang="ja-JP"/>
              <a:t>5 </a:t>
            </a:r>
            <a:r>
              <a:rPr lang="ja-JP" altLang="es-ES_tradnl"/>
              <a:t>レベル</a:t>
            </a:r>
            <a:endParaRPr kumimoji="0" lang="en-US"/>
          </a:p>
        </p:txBody>
      </p:sp>
      <p:sp>
        <p:nvSpPr>
          <p:cNvPr id="13" name="コンテンツ プレースホルダー 12"/>
          <p:cNvSpPr>
            <a:spLocks noGrp="1"/>
          </p:cNvSpPr>
          <p:nvPr>
            <p:ph sz="quarter" idx="4"/>
          </p:nvPr>
        </p:nvSpPr>
        <p:spPr>
          <a:xfrm>
            <a:off x="6197600" y="2133600"/>
            <a:ext cx="5384800" cy="4038600"/>
          </a:xfrm>
        </p:spPr>
        <p:txBody>
          <a:bodyPr/>
          <a:lstStyle/>
          <a:p>
            <a:pPr lvl="0" eaLnBrk="1" latinLnBrk="0" hangingPunct="1"/>
            <a:r>
              <a:rPr lang="ja-JP" altLang="es-ES_tradnl"/>
              <a:t>マスター テキストの書式設定</a:t>
            </a:r>
          </a:p>
          <a:p>
            <a:pPr lvl="1" eaLnBrk="1" latinLnBrk="0" hangingPunct="1"/>
            <a:r>
              <a:rPr lang="ja-JP" altLang="es-ES_tradnl"/>
              <a:t>第 </a:t>
            </a:r>
            <a:r>
              <a:rPr lang="es-ES_tradnl" altLang="ja-JP"/>
              <a:t>2 </a:t>
            </a:r>
            <a:r>
              <a:rPr lang="ja-JP" altLang="es-ES_tradnl"/>
              <a:t>レベル</a:t>
            </a:r>
          </a:p>
          <a:p>
            <a:pPr lvl="2" eaLnBrk="1" latinLnBrk="0" hangingPunct="1"/>
            <a:r>
              <a:rPr lang="ja-JP" altLang="es-ES_tradnl"/>
              <a:t>第 </a:t>
            </a:r>
            <a:r>
              <a:rPr lang="es-ES_tradnl" altLang="ja-JP"/>
              <a:t>3 </a:t>
            </a:r>
            <a:r>
              <a:rPr lang="ja-JP" altLang="es-ES_tradnl"/>
              <a:t>レベル</a:t>
            </a:r>
          </a:p>
          <a:p>
            <a:pPr lvl="3" eaLnBrk="1" latinLnBrk="0" hangingPunct="1"/>
            <a:r>
              <a:rPr lang="ja-JP" altLang="es-ES_tradnl"/>
              <a:t>第 </a:t>
            </a:r>
            <a:r>
              <a:rPr lang="es-ES_tradnl" altLang="ja-JP"/>
              <a:t>4 </a:t>
            </a:r>
            <a:r>
              <a:rPr lang="ja-JP" altLang="es-ES_tradnl"/>
              <a:t>レベル</a:t>
            </a:r>
          </a:p>
          <a:p>
            <a:pPr lvl="4" eaLnBrk="1" latinLnBrk="0" hangingPunct="1"/>
            <a:r>
              <a:rPr lang="ja-JP" altLang="es-ES_tradnl"/>
              <a:t>第 </a:t>
            </a:r>
            <a:r>
              <a:rPr lang="es-ES_tradnl" altLang="ja-JP"/>
              <a:t>5 </a:t>
            </a:r>
            <a:r>
              <a:rPr lang="ja-JP" altLang="es-ES_tradnl"/>
              <a:t>レベル</a:t>
            </a:r>
            <a:endParaRPr kumimoji="0" lang="en-US"/>
          </a:p>
        </p:txBody>
      </p:sp>
    </p:spTree>
    <p:extLst>
      <p:ext uri="{BB962C8B-B14F-4D97-AF65-F5344CB8AC3E}">
        <p14:creationId xmlns:p14="http://schemas.microsoft.com/office/powerpoint/2010/main" val="23393312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28600"/>
            <a:ext cx="10972800" cy="914400"/>
          </a:xfrm>
        </p:spPr>
        <p:txBody>
          <a:bodyPr/>
          <a:lstStyle/>
          <a:p>
            <a:r>
              <a:rPr kumimoji="0" lang="ja-JP" altLang="es-ES_tradnl"/>
              <a:t>マスター タイトルの書式設定</a:t>
            </a:r>
            <a:endParaRPr kumimoji="0" lang="en-US"/>
          </a:p>
        </p:txBody>
      </p:sp>
      <p:sp>
        <p:nvSpPr>
          <p:cNvPr id="3" name="日付プレースホルダー 2"/>
          <p:cNvSpPr>
            <a:spLocks noGrp="1"/>
          </p:cNvSpPr>
          <p:nvPr>
            <p:ph type="dt" sz="half" idx="10"/>
          </p:nvPr>
        </p:nvSpPr>
        <p:spPr/>
        <p:txBody>
          <a:bodyPr/>
          <a:lstStyle/>
          <a:p>
            <a:fld id="{1ED273CC-C050-4F97-A6B8-FADDF0DB5F39}" type="datetimeFigureOut">
              <a:rPr lang="es-ES_tradnl" smtClean="0"/>
              <a:t>20/01/2019</a:t>
            </a:fld>
            <a:endParaRPr lang="es-ES_tradnl"/>
          </a:p>
        </p:txBody>
      </p:sp>
      <p:sp>
        <p:nvSpPr>
          <p:cNvPr id="4" name="フッター プレースホルダー 3"/>
          <p:cNvSpPr>
            <a:spLocks noGrp="1"/>
          </p:cNvSpPr>
          <p:nvPr>
            <p:ph type="ftr" sz="quarter" idx="11"/>
          </p:nvPr>
        </p:nvSpPr>
        <p:spPr/>
        <p:txBody>
          <a:bodyPr/>
          <a:lstStyle/>
          <a:p>
            <a:endParaRPr lang="es-ES_tradnl"/>
          </a:p>
        </p:txBody>
      </p:sp>
      <p:sp>
        <p:nvSpPr>
          <p:cNvPr id="5" name="スライド番号プレースホルダー 4"/>
          <p:cNvSpPr>
            <a:spLocks noGrp="1"/>
          </p:cNvSpPr>
          <p:nvPr>
            <p:ph type="sldNum" sz="quarter" idx="12"/>
          </p:nvPr>
        </p:nvSpPr>
        <p:spPr/>
        <p:txBody>
          <a:bodyPr/>
          <a:lstStyle/>
          <a:p>
            <a:fld id="{F33D4082-B9F7-479A-932F-49840C74C502}" type="slidenum">
              <a:rPr lang="es-ES_tradnl" smtClean="0"/>
              <a:t>‹#›</a:t>
            </a:fld>
            <a:endParaRPr lang="es-ES_tradnl"/>
          </a:p>
        </p:txBody>
      </p:sp>
      <p:sp>
        <p:nvSpPr>
          <p:cNvPr id="6" name="二等辺三角形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extLst>
      <p:ext uri="{BB962C8B-B14F-4D97-AF65-F5344CB8AC3E}">
        <p14:creationId xmlns:p14="http://schemas.microsoft.com/office/powerpoint/2010/main" val="38692008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ED273CC-C050-4F97-A6B8-FADDF0DB5F39}" type="datetimeFigureOut">
              <a:rPr lang="es-ES_tradnl" smtClean="0"/>
              <a:t>20/01/2019</a:t>
            </a:fld>
            <a:endParaRPr lang="es-ES_tradnl"/>
          </a:p>
        </p:txBody>
      </p:sp>
      <p:sp>
        <p:nvSpPr>
          <p:cNvPr id="3" name="フッター プレースホルダー 2"/>
          <p:cNvSpPr>
            <a:spLocks noGrp="1"/>
          </p:cNvSpPr>
          <p:nvPr>
            <p:ph type="ftr" sz="quarter" idx="11"/>
          </p:nvPr>
        </p:nvSpPr>
        <p:spPr/>
        <p:txBody>
          <a:bodyPr/>
          <a:lstStyle/>
          <a:p>
            <a:endParaRPr lang="es-ES_tradnl"/>
          </a:p>
        </p:txBody>
      </p:sp>
      <p:sp>
        <p:nvSpPr>
          <p:cNvPr id="4" name="スライド番号プレースホルダー 3"/>
          <p:cNvSpPr>
            <a:spLocks noGrp="1"/>
          </p:cNvSpPr>
          <p:nvPr>
            <p:ph type="sldNum" sz="quarter" idx="12"/>
          </p:nvPr>
        </p:nvSpPr>
        <p:spPr/>
        <p:txBody>
          <a:bodyPr/>
          <a:lstStyle/>
          <a:p>
            <a:fld id="{F33D4082-B9F7-479A-932F-49840C74C502}" type="slidenum">
              <a:rPr lang="es-ES_tradnl" smtClean="0"/>
              <a:t>‹#›</a:t>
            </a:fld>
            <a:endParaRPr lang="es-ES_tradnl"/>
          </a:p>
        </p:txBody>
      </p:sp>
      <p:sp>
        <p:nvSpPr>
          <p:cNvPr id="5" name="直線コネクタ 4"/>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6" name="二等辺三角形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extLst>
      <p:ext uri="{BB962C8B-B14F-4D97-AF65-F5344CB8AC3E}">
        <p14:creationId xmlns:p14="http://schemas.microsoft.com/office/powerpoint/2010/main" val="27256466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432800" y="304800"/>
            <a:ext cx="33528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s-ES_tradnl"/>
              <a:t>マスター タイトルの書式設定</a:t>
            </a:r>
            <a:endParaRPr kumimoji="0" lang="en-US"/>
          </a:p>
        </p:txBody>
      </p:sp>
      <p:sp>
        <p:nvSpPr>
          <p:cNvPr id="3" name="テキスト プレースホルダー 2"/>
          <p:cNvSpPr>
            <a:spLocks noGrp="1"/>
          </p:cNvSpPr>
          <p:nvPr>
            <p:ph type="body" idx="2"/>
          </p:nvPr>
        </p:nvSpPr>
        <p:spPr>
          <a:xfrm>
            <a:off x="8432800" y="1219201"/>
            <a:ext cx="33528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s-ES_tradnl"/>
              <a:t>マスター テキストの書式設定</a:t>
            </a:r>
          </a:p>
        </p:txBody>
      </p:sp>
      <p:sp>
        <p:nvSpPr>
          <p:cNvPr id="5" name="日付プレースホルダー 4"/>
          <p:cNvSpPr>
            <a:spLocks noGrp="1"/>
          </p:cNvSpPr>
          <p:nvPr>
            <p:ph type="dt" sz="half" idx="10"/>
          </p:nvPr>
        </p:nvSpPr>
        <p:spPr/>
        <p:txBody>
          <a:bodyPr/>
          <a:lstStyle/>
          <a:p>
            <a:fld id="{1ED273CC-C050-4F97-A6B8-FADDF0DB5F39}" type="datetimeFigureOut">
              <a:rPr lang="es-ES_tradnl" smtClean="0"/>
              <a:t>20/01/2019</a:t>
            </a:fld>
            <a:endParaRPr lang="es-ES_tradnl"/>
          </a:p>
        </p:txBody>
      </p:sp>
      <p:sp>
        <p:nvSpPr>
          <p:cNvPr id="6" name="フッター プレースホルダー 5"/>
          <p:cNvSpPr>
            <a:spLocks noGrp="1"/>
          </p:cNvSpPr>
          <p:nvPr>
            <p:ph type="ftr" sz="quarter" idx="11"/>
          </p:nvPr>
        </p:nvSpPr>
        <p:spPr/>
        <p:txBody>
          <a:bodyPr/>
          <a:lstStyle/>
          <a:p>
            <a:endParaRPr lang="es-ES_tradnl"/>
          </a:p>
        </p:txBody>
      </p:sp>
      <p:sp>
        <p:nvSpPr>
          <p:cNvPr id="7" name="スライド番号プレースホルダー 6"/>
          <p:cNvSpPr>
            <a:spLocks noGrp="1"/>
          </p:cNvSpPr>
          <p:nvPr>
            <p:ph type="sldNum" sz="quarter" idx="12"/>
          </p:nvPr>
        </p:nvSpPr>
        <p:spPr/>
        <p:txBody>
          <a:bodyPr/>
          <a:lstStyle/>
          <a:p>
            <a:fld id="{F33D4082-B9F7-479A-932F-49840C74C502}" type="slidenum">
              <a:rPr lang="es-ES_tradnl" smtClean="0"/>
              <a:t>‹#›</a:t>
            </a:fld>
            <a:endParaRPr lang="es-ES_tradnl"/>
          </a:p>
        </p:txBody>
      </p:sp>
      <p:sp>
        <p:nvSpPr>
          <p:cNvPr id="8" name="直線コネクタ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直線コネクタ 9"/>
          <p:cNvSpPr>
            <a:spLocks noChangeShapeType="1"/>
          </p:cNvSpPr>
          <p:nvPr/>
        </p:nvSpPr>
        <p:spPr bwMode="auto">
          <a:xfrm rot="5400000">
            <a:off x="5220033"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二等辺三角形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コンテンツ プレースホルダー 11"/>
          <p:cNvSpPr>
            <a:spLocks noGrp="1"/>
          </p:cNvSpPr>
          <p:nvPr>
            <p:ph sz="quarter" idx="1"/>
          </p:nvPr>
        </p:nvSpPr>
        <p:spPr>
          <a:xfrm>
            <a:off x="406400" y="304800"/>
            <a:ext cx="7620000" cy="5715000"/>
          </a:xfrm>
        </p:spPr>
        <p:txBody>
          <a:bodyPr/>
          <a:lstStyle/>
          <a:p>
            <a:pPr lvl="0" eaLnBrk="1" latinLnBrk="0" hangingPunct="1"/>
            <a:r>
              <a:rPr lang="ja-JP" altLang="es-ES_tradnl"/>
              <a:t>マスター テキストの書式設定</a:t>
            </a:r>
          </a:p>
          <a:p>
            <a:pPr lvl="1" eaLnBrk="1" latinLnBrk="0" hangingPunct="1"/>
            <a:r>
              <a:rPr lang="ja-JP" altLang="es-ES_tradnl"/>
              <a:t>第 </a:t>
            </a:r>
            <a:r>
              <a:rPr lang="es-ES_tradnl" altLang="ja-JP"/>
              <a:t>2 </a:t>
            </a:r>
            <a:r>
              <a:rPr lang="ja-JP" altLang="es-ES_tradnl"/>
              <a:t>レベル</a:t>
            </a:r>
          </a:p>
          <a:p>
            <a:pPr lvl="2" eaLnBrk="1" latinLnBrk="0" hangingPunct="1"/>
            <a:r>
              <a:rPr lang="ja-JP" altLang="es-ES_tradnl"/>
              <a:t>第 </a:t>
            </a:r>
            <a:r>
              <a:rPr lang="es-ES_tradnl" altLang="ja-JP"/>
              <a:t>3 </a:t>
            </a:r>
            <a:r>
              <a:rPr lang="ja-JP" altLang="es-ES_tradnl"/>
              <a:t>レベル</a:t>
            </a:r>
          </a:p>
          <a:p>
            <a:pPr lvl="3" eaLnBrk="1" latinLnBrk="0" hangingPunct="1"/>
            <a:r>
              <a:rPr lang="ja-JP" altLang="es-ES_tradnl"/>
              <a:t>第 </a:t>
            </a:r>
            <a:r>
              <a:rPr lang="es-ES_tradnl" altLang="ja-JP"/>
              <a:t>4 </a:t>
            </a:r>
            <a:r>
              <a:rPr lang="ja-JP" altLang="es-ES_tradnl"/>
              <a:t>レベル</a:t>
            </a:r>
          </a:p>
          <a:p>
            <a:pPr lvl="4" eaLnBrk="1" latinLnBrk="0" hangingPunct="1"/>
            <a:r>
              <a:rPr lang="ja-JP" altLang="es-ES_tradnl"/>
              <a:t>第 </a:t>
            </a:r>
            <a:r>
              <a:rPr lang="es-ES_tradnl" altLang="ja-JP"/>
              <a:t>5 </a:t>
            </a:r>
            <a:r>
              <a:rPr lang="ja-JP" altLang="es-ES_tradnl"/>
              <a:t>レベル</a:t>
            </a:r>
            <a:endParaRPr kumimoji="0" lang="en-US"/>
          </a:p>
        </p:txBody>
      </p:sp>
    </p:spTree>
    <p:extLst>
      <p:ext uri="{BB962C8B-B14F-4D97-AF65-F5344CB8AC3E}">
        <p14:creationId xmlns:p14="http://schemas.microsoft.com/office/powerpoint/2010/main" val="915126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19BF92-8E43-4020-BF07-8FD36E917AEA}" type="datetimeFigureOut">
              <a:rPr kumimoji="1" lang="ja-JP" altLang="en-US" smtClean="0"/>
              <a:t>2019/1/20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56E4EB-CB71-4062-9A56-3F63E12B8353}" type="slidenum">
              <a:rPr kumimoji="1" lang="ja-JP" altLang="en-US" smtClean="0"/>
              <a:t>‹#›</a:t>
            </a:fld>
            <a:endParaRPr kumimoji="1" lang="ja-JP" altLang="en-US"/>
          </a:p>
        </p:txBody>
      </p:sp>
    </p:spTree>
    <p:extLst>
      <p:ext uri="{BB962C8B-B14F-4D97-AF65-F5344CB8AC3E}">
        <p14:creationId xmlns:p14="http://schemas.microsoft.com/office/powerpoint/2010/main" val="27576751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500856"/>
            <a:ext cx="10972800" cy="674688"/>
          </a:xfrm>
          <a:ln>
            <a:solidFill>
              <a:schemeClr val="accent1"/>
            </a:solidFill>
          </a:ln>
        </p:spPr>
        <p:txBody>
          <a:bodyPr lIns="274320" anchor="ctr"/>
          <a:lstStyle>
            <a:lvl1pPr algn="r">
              <a:buNone/>
              <a:defRPr sz="2000" b="0">
                <a:solidFill>
                  <a:schemeClr val="tx1"/>
                </a:solidFill>
              </a:defRPr>
            </a:lvl1pPr>
          </a:lstStyle>
          <a:p>
            <a:r>
              <a:rPr kumimoji="0" lang="ja-JP" altLang="es-ES_tradnl"/>
              <a:t>マスター タイトルの書式設定</a:t>
            </a:r>
            <a:endParaRPr kumimoji="0" lang="en-US"/>
          </a:p>
        </p:txBody>
      </p:sp>
      <p:sp>
        <p:nvSpPr>
          <p:cNvPr id="3" name="図プレースホルダー 2"/>
          <p:cNvSpPr>
            <a:spLocks noGrp="1"/>
          </p:cNvSpPr>
          <p:nvPr>
            <p:ph type="pic" idx="1"/>
          </p:nvPr>
        </p:nvSpPr>
        <p:spPr>
          <a:xfrm>
            <a:off x="609600" y="1905000"/>
            <a:ext cx="10972800" cy="4270248"/>
          </a:xfrm>
          <a:solidFill>
            <a:schemeClr val="tx1">
              <a:shade val="50000"/>
            </a:schemeClr>
          </a:solidFill>
          <a:ln>
            <a:noFill/>
          </a:ln>
          <a:effectLst/>
        </p:spPr>
        <p:txBody>
          <a:bodyPr/>
          <a:lstStyle>
            <a:lvl1pPr marL="0" indent="0">
              <a:spcBef>
                <a:spcPts val="600"/>
              </a:spcBef>
              <a:buNone/>
              <a:defRPr sz="3200"/>
            </a:lvl1pPr>
          </a:lstStyle>
          <a:p>
            <a:r>
              <a:rPr kumimoji="0" lang="ja-JP" altLang="es-ES_tradnl"/>
              <a:t>アイコンをクリックして図を追加</a:t>
            </a:r>
            <a:endParaRPr kumimoji="0" lang="en-US" dirty="0"/>
          </a:p>
        </p:txBody>
      </p:sp>
      <p:sp>
        <p:nvSpPr>
          <p:cNvPr id="4" name="テキスト プレースホルダー 3"/>
          <p:cNvSpPr>
            <a:spLocks noGrp="1"/>
          </p:cNvSpPr>
          <p:nvPr>
            <p:ph type="body" sz="half" idx="2"/>
          </p:nvPr>
        </p:nvSpPr>
        <p:spPr>
          <a:xfrm>
            <a:off x="609600" y="1219200"/>
            <a:ext cx="109728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s-ES_tradnl"/>
              <a:t>マスター テキストの書式設定</a:t>
            </a:r>
          </a:p>
        </p:txBody>
      </p:sp>
      <p:sp>
        <p:nvSpPr>
          <p:cNvPr id="5" name="日付プレースホルダー 4"/>
          <p:cNvSpPr>
            <a:spLocks noGrp="1"/>
          </p:cNvSpPr>
          <p:nvPr>
            <p:ph type="dt" sz="half" idx="10"/>
          </p:nvPr>
        </p:nvSpPr>
        <p:spPr/>
        <p:txBody>
          <a:bodyPr/>
          <a:lstStyle/>
          <a:p>
            <a:fld id="{1ED273CC-C050-4F97-A6B8-FADDF0DB5F39}" type="datetimeFigureOut">
              <a:rPr lang="es-ES_tradnl" smtClean="0"/>
              <a:t>20/01/2019</a:t>
            </a:fld>
            <a:endParaRPr lang="es-ES_tradnl"/>
          </a:p>
        </p:txBody>
      </p:sp>
      <p:sp>
        <p:nvSpPr>
          <p:cNvPr id="6" name="フッター プレースホルダー 5"/>
          <p:cNvSpPr>
            <a:spLocks noGrp="1"/>
          </p:cNvSpPr>
          <p:nvPr>
            <p:ph type="ftr" sz="quarter" idx="11"/>
          </p:nvPr>
        </p:nvSpPr>
        <p:spPr/>
        <p:txBody>
          <a:bodyPr/>
          <a:lstStyle/>
          <a:p>
            <a:endParaRPr lang="es-ES_tradnl"/>
          </a:p>
        </p:txBody>
      </p:sp>
      <p:sp>
        <p:nvSpPr>
          <p:cNvPr id="7" name="スライド番号プレースホルダー 6"/>
          <p:cNvSpPr>
            <a:spLocks noGrp="1"/>
          </p:cNvSpPr>
          <p:nvPr>
            <p:ph type="sldNum" sz="quarter" idx="12"/>
          </p:nvPr>
        </p:nvSpPr>
        <p:spPr/>
        <p:txBody>
          <a:bodyPr/>
          <a:lstStyle/>
          <a:p>
            <a:fld id="{F33D4082-B9F7-479A-932F-49840C74C502}" type="slidenum">
              <a:rPr lang="es-ES_tradnl" smtClean="0"/>
              <a:t>‹#›</a:t>
            </a:fld>
            <a:endParaRPr lang="es-ES_tradnl"/>
          </a:p>
        </p:txBody>
      </p:sp>
      <p:sp>
        <p:nvSpPr>
          <p:cNvPr id="8" name="直線コネクタ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9" name="二等辺三角形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正方形/長方形 9"/>
          <p:cNvSpPr/>
          <p:nvPr/>
        </p:nvSpPr>
        <p:spPr>
          <a:xfrm>
            <a:off x="609600" y="500856"/>
            <a:ext cx="24384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extLst>
      <p:ext uri="{BB962C8B-B14F-4D97-AF65-F5344CB8AC3E}">
        <p14:creationId xmlns:p14="http://schemas.microsoft.com/office/powerpoint/2010/main" val="1794443908"/>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s-ES_tradnl"/>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s-ES_tradnl"/>
              <a:t>マスター テキストの書式設定</a:t>
            </a:r>
          </a:p>
          <a:p>
            <a:pPr lvl="1" eaLnBrk="1" latinLnBrk="0" hangingPunct="1"/>
            <a:r>
              <a:rPr lang="ja-JP" altLang="es-ES_tradnl"/>
              <a:t>第 </a:t>
            </a:r>
            <a:r>
              <a:rPr lang="es-ES_tradnl" altLang="ja-JP"/>
              <a:t>2 </a:t>
            </a:r>
            <a:r>
              <a:rPr lang="ja-JP" altLang="es-ES_tradnl"/>
              <a:t>レベル</a:t>
            </a:r>
          </a:p>
          <a:p>
            <a:pPr lvl="2" eaLnBrk="1" latinLnBrk="0" hangingPunct="1"/>
            <a:r>
              <a:rPr lang="ja-JP" altLang="es-ES_tradnl"/>
              <a:t>第 </a:t>
            </a:r>
            <a:r>
              <a:rPr lang="es-ES_tradnl" altLang="ja-JP"/>
              <a:t>3 </a:t>
            </a:r>
            <a:r>
              <a:rPr lang="ja-JP" altLang="es-ES_tradnl"/>
              <a:t>レベル</a:t>
            </a:r>
          </a:p>
          <a:p>
            <a:pPr lvl="3" eaLnBrk="1" latinLnBrk="0" hangingPunct="1"/>
            <a:r>
              <a:rPr lang="ja-JP" altLang="es-ES_tradnl"/>
              <a:t>第 </a:t>
            </a:r>
            <a:r>
              <a:rPr lang="es-ES_tradnl" altLang="ja-JP"/>
              <a:t>4 </a:t>
            </a:r>
            <a:r>
              <a:rPr lang="ja-JP" altLang="es-ES_tradnl"/>
              <a:t>レベル</a:t>
            </a:r>
          </a:p>
          <a:p>
            <a:pPr lvl="4" eaLnBrk="1" latinLnBrk="0" hangingPunct="1"/>
            <a:r>
              <a:rPr lang="ja-JP" altLang="es-ES_tradnl"/>
              <a:t>第 </a:t>
            </a:r>
            <a:r>
              <a:rPr lang="es-ES_tradnl" altLang="ja-JP"/>
              <a:t>5 </a:t>
            </a:r>
            <a:r>
              <a:rPr lang="ja-JP" altLang="es-ES_tradnl"/>
              <a:t>レベル</a:t>
            </a:r>
            <a:endParaRPr kumimoji="0" lang="en-US"/>
          </a:p>
        </p:txBody>
      </p:sp>
      <p:sp>
        <p:nvSpPr>
          <p:cNvPr id="4" name="日付プレースホルダー 3"/>
          <p:cNvSpPr>
            <a:spLocks noGrp="1"/>
          </p:cNvSpPr>
          <p:nvPr>
            <p:ph type="dt" sz="half" idx="10"/>
          </p:nvPr>
        </p:nvSpPr>
        <p:spPr/>
        <p:txBody>
          <a:bodyPr/>
          <a:lstStyle/>
          <a:p>
            <a:fld id="{1ED273CC-C050-4F97-A6B8-FADDF0DB5F39}" type="datetimeFigureOut">
              <a:rPr lang="es-ES_tradnl" smtClean="0"/>
              <a:t>20/01/2019</a:t>
            </a:fld>
            <a:endParaRPr lang="es-ES_tradnl"/>
          </a:p>
        </p:txBody>
      </p:sp>
      <p:sp>
        <p:nvSpPr>
          <p:cNvPr id="5" name="フッター プレースホルダー 4"/>
          <p:cNvSpPr>
            <a:spLocks noGrp="1"/>
          </p:cNvSpPr>
          <p:nvPr>
            <p:ph type="ftr" sz="quarter" idx="11"/>
          </p:nvPr>
        </p:nvSpPr>
        <p:spPr/>
        <p:txBody>
          <a:bodyPr/>
          <a:lstStyle/>
          <a:p>
            <a:endParaRPr lang="es-ES_tradnl"/>
          </a:p>
        </p:txBody>
      </p:sp>
      <p:sp>
        <p:nvSpPr>
          <p:cNvPr id="6" name="スライド番号プレースホルダー 5"/>
          <p:cNvSpPr>
            <a:spLocks noGrp="1"/>
          </p:cNvSpPr>
          <p:nvPr>
            <p:ph type="sldNum" sz="quarter" idx="12"/>
          </p:nvPr>
        </p:nvSpPr>
        <p:spPr/>
        <p:txBody>
          <a:bodyPr/>
          <a:lstStyle/>
          <a:p>
            <a:fld id="{F33D4082-B9F7-479A-932F-49840C74C502}" type="slidenum">
              <a:rPr lang="es-ES_tradnl" smtClean="0"/>
              <a:t>‹#›</a:t>
            </a:fld>
            <a:endParaRPr lang="es-ES_tradnl"/>
          </a:p>
        </p:txBody>
      </p:sp>
    </p:spTree>
    <p:extLst>
      <p:ext uri="{BB962C8B-B14F-4D97-AF65-F5344CB8AC3E}">
        <p14:creationId xmlns:p14="http://schemas.microsoft.com/office/powerpoint/2010/main" val="38910720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0" lang="ja-JP" altLang="es-ES_tradnl"/>
              <a:t>マスター タイトルの書式設定</a:t>
            </a:r>
            <a:endParaRPr kumimoji="0" lang="en-US"/>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eaLnBrk="1" latinLnBrk="0" hangingPunct="1"/>
            <a:r>
              <a:rPr lang="ja-JP" altLang="es-ES_tradnl"/>
              <a:t>マスター テキストの書式設定</a:t>
            </a:r>
          </a:p>
          <a:p>
            <a:pPr lvl="1" eaLnBrk="1" latinLnBrk="0" hangingPunct="1"/>
            <a:r>
              <a:rPr lang="ja-JP" altLang="es-ES_tradnl"/>
              <a:t>第 </a:t>
            </a:r>
            <a:r>
              <a:rPr lang="es-ES_tradnl" altLang="ja-JP"/>
              <a:t>2 </a:t>
            </a:r>
            <a:r>
              <a:rPr lang="ja-JP" altLang="es-ES_tradnl"/>
              <a:t>レベル</a:t>
            </a:r>
          </a:p>
          <a:p>
            <a:pPr lvl="2" eaLnBrk="1" latinLnBrk="0" hangingPunct="1"/>
            <a:r>
              <a:rPr lang="ja-JP" altLang="es-ES_tradnl"/>
              <a:t>第 </a:t>
            </a:r>
            <a:r>
              <a:rPr lang="es-ES_tradnl" altLang="ja-JP"/>
              <a:t>3 </a:t>
            </a:r>
            <a:r>
              <a:rPr lang="ja-JP" altLang="es-ES_tradnl"/>
              <a:t>レベル</a:t>
            </a:r>
          </a:p>
          <a:p>
            <a:pPr lvl="3" eaLnBrk="1" latinLnBrk="0" hangingPunct="1"/>
            <a:r>
              <a:rPr lang="ja-JP" altLang="es-ES_tradnl"/>
              <a:t>第 </a:t>
            </a:r>
            <a:r>
              <a:rPr lang="es-ES_tradnl" altLang="ja-JP"/>
              <a:t>4 </a:t>
            </a:r>
            <a:r>
              <a:rPr lang="ja-JP" altLang="es-ES_tradnl"/>
              <a:t>レベル</a:t>
            </a:r>
          </a:p>
          <a:p>
            <a:pPr lvl="4" eaLnBrk="1" latinLnBrk="0" hangingPunct="1"/>
            <a:r>
              <a:rPr lang="ja-JP" altLang="es-ES_tradnl"/>
              <a:t>第 </a:t>
            </a:r>
            <a:r>
              <a:rPr lang="es-ES_tradnl" altLang="ja-JP"/>
              <a:t>5 </a:t>
            </a:r>
            <a:r>
              <a:rPr lang="ja-JP" altLang="es-ES_tradnl"/>
              <a:t>レベル</a:t>
            </a:r>
            <a:endParaRPr kumimoji="0" lang="en-US"/>
          </a:p>
        </p:txBody>
      </p:sp>
      <p:sp>
        <p:nvSpPr>
          <p:cNvPr id="4" name="日付プレースホルダー 3"/>
          <p:cNvSpPr>
            <a:spLocks noGrp="1"/>
          </p:cNvSpPr>
          <p:nvPr>
            <p:ph type="dt" sz="half" idx="10"/>
          </p:nvPr>
        </p:nvSpPr>
        <p:spPr/>
        <p:txBody>
          <a:bodyPr/>
          <a:lstStyle/>
          <a:p>
            <a:fld id="{1ED273CC-C050-4F97-A6B8-FADDF0DB5F39}" type="datetimeFigureOut">
              <a:rPr lang="es-ES_tradnl" smtClean="0"/>
              <a:t>20/01/2019</a:t>
            </a:fld>
            <a:endParaRPr lang="es-ES_tradnl"/>
          </a:p>
        </p:txBody>
      </p:sp>
      <p:sp>
        <p:nvSpPr>
          <p:cNvPr id="5" name="フッター プレースホルダー 4"/>
          <p:cNvSpPr>
            <a:spLocks noGrp="1"/>
          </p:cNvSpPr>
          <p:nvPr>
            <p:ph type="ftr" sz="quarter" idx="11"/>
          </p:nvPr>
        </p:nvSpPr>
        <p:spPr/>
        <p:txBody>
          <a:bodyPr/>
          <a:lstStyle/>
          <a:p>
            <a:endParaRPr lang="es-ES_tradnl"/>
          </a:p>
        </p:txBody>
      </p:sp>
      <p:sp>
        <p:nvSpPr>
          <p:cNvPr id="6" name="スライド番号プレースホルダー 5"/>
          <p:cNvSpPr>
            <a:spLocks noGrp="1"/>
          </p:cNvSpPr>
          <p:nvPr>
            <p:ph type="sldNum" sz="quarter" idx="12"/>
          </p:nvPr>
        </p:nvSpPr>
        <p:spPr/>
        <p:txBody>
          <a:bodyPr/>
          <a:lstStyle/>
          <a:p>
            <a:fld id="{F33D4082-B9F7-479A-932F-49840C74C502}" type="slidenum">
              <a:rPr lang="es-ES_tradnl" smtClean="0"/>
              <a:t>‹#›</a:t>
            </a:fld>
            <a:endParaRPr lang="es-ES_tradnl"/>
          </a:p>
        </p:txBody>
      </p:sp>
      <p:sp>
        <p:nvSpPr>
          <p:cNvPr id="7" name="直線コネクタ 6"/>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8" name="二等辺三角形 7"/>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直線コネクタ 8"/>
          <p:cNvSpPr>
            <a:spLocks noChangeShapeType="1"/>
          </p:cNvSpPr>
          <p:nvPr/>
        </p:nvSpPr>
        <p:spPr bwMode="auto">
          <a:xfrm rot="5400000">
            <a:off x="5814836"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Tree>
    <p:extLst>
      <p:ext uri="{BB962C8B-B14F-4D97-AF65-F5344CB8AC3E}">
        <p14:creationId xmlns:p14="http://schemas.microsoft.com/office/powerpoint/2010/main" val="19234477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s-ES_tradnl"/>
              <a:t>マスター タイトルの書式設定</a:t>
            </a:r>
            <a:endParaRPr lang="es-ES_tradnl"/>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s-ES_tradnl"/>
              <a:t>マスター サブタイトルの書式設定</a:t>
            </a:r>
            <a:endParaRPr lang="es-ES_tradnl"/>
          </a:p>
        </p:txBody>
      </p:sp>
      <p:sp>
        <p:nvSpPr>
          <p:cNvPr id="4" name="日付プレースホルダー 3"/>
          <p:cNvSpPr>
            <a:spLocks noGrp="1"/>
          </p:cNvSpPr>
          <p:nvPr>
            <p:ph type="dt" sz="half" idx="10"/>
          </p:nvPr>
        </p:nvSpPr>
        <p:spPr/>
        <p:txBody>
          <a:bodyPr/>
          <a:lstStyle/>
          <a:p>
            <a:fld id="{38BEBEE1-DFAB-47BD-ACC6-2CAF3BB8131F}" type="datetimeFigureOut">
              <a:rPr lang="es-ES_tradnl" smtClean="0"/>
              <a:t>20/01/2019</a:t>
            </a:fld>
            <a:endParaRPr lang="es-ES_tradnl"/>
          </a:p>
        </p:txBody>
      </p:sp>
      <p:sp>
        <p:nvSpPr>
          <p:cNvPr id="5" name="フッター プレースホルダー 4"/>
          <p:cNvSpPr>
            <a:spLocks noGrp="1"/>
          </p:cNvSpPr>
          <p:nvPr>
            <p:ph type="ftr" sz="quarter" idx="11"/>
          </p:nvPr>
        </p:nvSpPr>
        <p:spPr/>
        <p:txBody>
          <a:bodyPr/>
          <a:lstStyle/>
          <a:p>
            <a:endParaRPr lang="es-ES_tradnl"/>
          </a:p>
        </p:txBody>
      </p:sp>
      <p:sp>
        <p:nvSpPr>
          <p:cNvPr id="6" name="スライド番号プレースホルダー 5"/>
          <p:cNvSpPr>
            <a:spLocks noGrp="1"/>
          </p:cNvSpPr>
          <p:nvPr>
            <p:ph type="sldNum" sz="quarter" idx="12"/>
          </p:nvPr>
        </p:nvSpPr>
        <p:spPr/>
        <p:txBody>
          <a:bodyPr/>
          <a:lstStyle/>
          <a:p>
            <a:fld id="{0C0BECFF-D45B-48A0-A894-25F5466A32C2}" type="slidenum">
              <a:rPr lang="es-ES_tradnl" smtClean="0"/>
              <a:t>‹#›</a:t>
            </a:fld>
            <a:endParaRPr lang="es-ES_tradnl"/>
          </a:p>
        </p:txBody>
      </p:sp>
    </p:spTree>
    <p:extLst>
      <p:ext uri="{BB962C8B-B14F-4D97-AF65-F5344CB8AC3E}">
        <p14:creationId xmlns:p14="http://schemas.microsoft.com/office/powerpoint/2010/main" val="35698168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s-ES_tradnl"/>
              <a:t>マスター タイトルの書式設定</a:t>
            </a:r>
            <a:endParaRPr lang="es-ES_tradnl"/>
          </a:p>
        </p:txBody>
      </p:sp>
      <p:sp>
        <p:nvSpPr>
          <p:cNvPr id="3" name="コンテンツ プレースホルダー 2"/>
          <p:cNvSpPr>
            <a:spLocks noGrp="1"/>
          </p:cNvSpPr>
          <p:nvPr>
            <p:ph idx="1"/>
          </p:nvPr>
        </p:nvSpPr>
        <p:spPr/>
        <p:txBody>
          <a:bodyPr/>
          <a:lstStyle/>
          <a:p>
            <a:pPr lvl="0"/>
            <a:r>
              <a:rPr lang="ja-JP" altLang="es-ES_tradnl"/>
              <a:t>マスター テキストの書式設定</a:t>
            </a:r>
          </a:p>
          <a:p>
            <a:pPr lvl="1"/>
            <a:r>
              <a:rPr lang="ja-JP" altLang="es-ES_tradnl"/>
              <a:t>第 </a:t>
            </a:r>
            <a:r>
              <a:rPr lang="es-ES_tradnl" altLang="ja-JP"/>
              <a:t>2 </a:t>
            </a:r>
            <a:r>
              <a:rPr lang="ja-JP" altLang="es-ES_tradnl"/>
              <a:t>レベル</a:t>
            </a:r>
          </a:p>
          <a:p>
            <a:pPr lvl="2"/>
            <a:r>
              <a:rPr lang="ja-JP" altLang="es-ES_tradnl"/>
              <a:t>第 </a:t>
            </a:r>
            <a:r>
              <a:rPr lang="es-ES_tradnl" altLang="ja-JP"/>
              <a:t>3 </a:t>
            </a:r>
            <a:r>
              <a:rPr lang="ja-JP" altLang="es-ES_tradnl"/>
              <a:t>レベル</a:t>
            </a:r>
          </a:p>
          <a:p>
            <a:pPr lvl="3"/>
            <a:r>
              <a:rPr lang="ja-JP" altLang="es-ES_tradnl"/>
              <a:t>第 </a:t>
            </a:r>
            <a:r>
              <a:rPr lang="es-ES_tradnl" altLang="ja-JP"/>
              <a:t>4 </a:t>
            </a:r>
            <a:r>
              <a:rPr lang="ja-JP" altLang="es-ES_tradnl"/>
              <a:t>レベル</a:t>
            </a:r>
          </a:p>
          <a:p>
            <a:pPr lvl="4"/>
            <a:r>
              <a:rPr lang="ja-JP" altLang="es-ES_tradnl"/>
              <a:t>第 </a:t>
            </a:r>
            <a:r>
              <a:rPr lang="es-ES_tradnl" altLang="ja-JP"/>
              <a:t>5 </a:t>
            </a:r>
            <a:r>
              <a:rPr lang="ja-JP" altLang="es-ES_tradnl"/>
              <a:t>レベル</a:t>
            </a:r>
            <a:endParaRPr lang="es-ES_tradnl"/>
          </a:p>
        </p:txBody>
      </p:sp>
      <p:sp>
        <p:nvSpPr>
          <p:cNvPr id="4" name="日付プレースホルダー 3"/>
          <p:cNvSpPr>
            <a:spLocks noGrp="1"/>
          </p:cNvSpPr>
          <p:nvPr>
            <p:ph type="dt" sz="half" idx="10"/>
          </p:nvPr>
        </p:nvSpPr>
        <p:spPr/>
        <p:txBody>
          <a:bodyPr/>
          <a:lstStyle/>
          <a:p>
            <a:fld id="{38BEBEE1-DFAB-47BD-ACC6-2CAF3BB8131F}" type="datetimeFigureOut">
              <a:rPr lang="es-ES_tradnl" smtClean="0"/>
              <a:t>20/01/2019</a:t>
            </a:fld>
            <a:endParaRPr lang="es-ES_tradnl"/>
          </a:p>
        </p:txBody>
      </p:sp>
      <p:sp>
        <p:nvSpPr>
          <p:cNvPr id="5" name="フッター プレースホルダー 4"/>
          <p:cNvSpPr>
            <a:spLocks noGrp="1"/>
          </p:cNvSpPr>
          <p:nvPr>
            <p:ph type="ftr" sz="quarter" idx="11"/>
          </p:nvPr>
        </p:nvSpPr>
        <p:spPr/>
        <p:txBody>
          <a:bodyPr/>
          <a:lstStyle/>
          <a:p>
            <a:endParaRPr lang="es-ES_tradnl"/>
          </a:p>
        </p:txBody>
      </p:sp>
      <p:sp>
        <p:nvSpPr>
          <p:cNvPr id="6" name="スライド番号プレースホルダー 5"/>
          <p:cNvSpPr>
            <a:spLocks noGrp="1"/>
          </p:cNvSpPr>
          <p:nvPr>
            <p:ph type="sldNum" sz="quarter" idx="12"/>
          </p:nvPr>
        </p:nvSpPr>
        <p:spPr/>
        <p:txBody>
          <a:bodyPr/>
          <a:lstStyle/>
          <a:p>
            <a:fld id="{0C0BECFF-D45B-48A0-A894-25F5466A32C2}" type="slidenum">
              <a:rPr lang="es-ES_tradnl" smtClean="0"/>
              <a:t>‹#›</a:t>
            </a:fld>
            <a:endParaRPr lang="es-ES_tradnl"/>
          </a:p>
        </p:txBody>
      </p:sp>
    </p:spTree>
    <p:extLst>
      <p:ext uri="{BB962C8B-B14F-4D97-AF65-F5344CB8AC3E}">
        <p14:creationId xmlns:p14="http://schemas.microsoft.com/office/powerpoint/2010/main" val="14992866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s-ES_tradnl"/>
              <a:t>マスター タイトルの書式設定</a:t>
            </a:r>
            <a:endParaRPr lang="es-ES_tradnl"/>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s-ES_tradnl"/>
              <a:t>マスター テキストの書式設定</a:t>
            </a:r>
          </a:p>
        </p:txBody>
      </p:sp>
      <p:sp>
        <p:nvSpPr>
          <p:cNvPr id="4" name="日付プレースホルダー 3"/>
          <p:cNvSpPr>
            <a:spLocks noGrp="1"/>
          </p:cNvSpPr>
          <p:nvPr>
            <p:ph type="dt" sz="half" idx="10"/>
          </p:nvPr>
        </p:nvSpPr>
        <p:spPr/>
        <p:txBody>
          <a:bodyPr/>
          <a:lstStyle/>
          <a:p>
            <a:fld id="{38BEBEE1-DFAB-47BD-ACC6-2CAF3BB8131F}" type="datetimeFigureOut">
              <a:rPr lang="es-ES_tradnl" smtClean="0"/>
              <a:t>20/01/2019</a:t>
            </a:fld>
            <a:endParaRPr lang="es-ES_tradnl"/>
          </a:p>
        </p:txBody>
      </p:sp>
      <p:sp>
        <p:nvSpPr>
          <p:cNvPr id="5" name="フッター プレースホルダー 4"/>
          <p:cNvSpPr>
            <a:spLocks noGrp="1"/>
          </p:cNvSpPr>
          <p:nvPr>
            <p:ph type="ftr" sz="quarter" idx="11"/>
          </p:nvPr>
        </p:nvSpPr>
        <p:spPr/>
        <p:txBody>
          <a:bodyPr/>
          <a:lstStyle/>
          <a:p>
            <a:endParaRPr lang="es-ES_tradnl"/>
          </a:p>
        </p:txBody>
      </p:sp>
      <p:sp>
        <p:nvSpPr>
          <p:cNvPr id="6" name="スライド番号プレースホルダー 5"/>
          <p:cNvSpPr>
            <a:spLocks noGrp="1"/>
          </p:cNvSpPr>
          <p:nvPr>
            <p:ph type="sldNum" sz="quarter" idx="12"/>
          </p:nvPr>
        </p:nvSpPr>
        <p:spPr/>
        <p:txBody>
          <a:bodyPr/>
          <a:lstStyle/>
          <a:p>
            <a:fld id="{0C0BECFF-D45B-48A0-A894-25F5466A32C2}" type="slidenum">
              <a:rPr lang="es-ES_tradnl" smtClean="0"/>
              <a:t>‹#›</a:t>
            </a:fld>
            <a:endParaRPr lang="es-ES_tradnl"/>
          </a:p>
        </p:txBody>
      </p:sp>
    </p:spTree>
    <p:extLst>
      <p:ext uri="{BB962C8B-B14F-4D97-AF65-F5344CB8AC3E}">
        <p14:creationId xmlns:p14="http://schemas.microsoft.com/office/powerpoint/2010/main" val="23605724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s-ES_tradnl"/>
              <a:t>マスター タイトルの書式設定</a:t>
            </a:r>
            <a:endParaRPr lang="es-ES_tradnl"/>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s-ES_tradnl"/>
              <a:t>マスター テキストの書式設定</a:t>
            </a:r>
          </a:p>
          <a:p>
            <a:pPr lvl="1"/>
            <a:r>
              <a:rPr lang="ja-JP" altLang="es-ES_tradnl"/>
              <a:t>第 </a:t>
            </a:r>
            <a:r>
              <a:rPr lang="es-ES_tradnl" altLang="ja-JP"/>
              <a:t>2 </a:t>
            </a:r>
            <a:r>
              <a:rPr lang="ja-JP" altLang="es-ES_tradnl"/>
              <a:t>レベル</a:t>
            </a:r>
          </a:p>
          <a:p>
            <a:pPr lvl="2"/>
            <a:r>
              <a:rPr lang="ja-JP" altLang="es-ES_tradnl"/>
              <a:t>第 </a:t>
            </a:r>
            <a:r>
              <a:rPr lang="es-ES_tradnl" altLang="ja-JP"/>
              <a:t>3 </a:t>
            </a:r>
            <a:r>
              <a:rPr lang="ja-JP" altLang="es-ES_tradnl"/>
              <a:t>レベル</a:t>
            </a:r>
          </a:p>
          <a:p>
            <a:pPr lvl="3"/>
            <a:r>
              <a:rPr lang="ja-JP" altLang="es-ES_tradnl"/>
              <a:t>第 </a:t>
            </a:r>
            <a:r>
              <a:rPr lang="es-ES_tradnl" altLang="ja-JP"/>
              <a:t>4 </a:t>
            </a:r>
            <a:r>
              <a:rPr lang="ja-JP" altLang="es-ES_tradnl"/>
              <a:t>レベル</a:t>
            </a:r>
          </a:p>
          <a:p>
            <a:pPr lvl="4"/>
            <a:r>
              <a:rPr lang="ja-JP" altLang="es-ES_tradnl"/>
              <a:t>第 </a:t>
            </a:r>
            <a:r>
              <a:rPr lang="es-ES_tradnl" altLang="ja-JP"/>
              <a:t>5 </a:t>
            </a:r>
            <a:r>
              <a:rPr lang="ja-JP" altLang="es-ES_tradnl"/>
              <a:t>レベル</a:t>
            </a:r>
            <a:endParaRPr lang="es-ES_tradnl"/>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s-ES_tradnl"/>
              <a:t>マスター テキストの書式設定</a:t>
            </a:r>
          </a:p>
          <a:p>
            <a:pPr lvl="1"/>
            <a:r>
              <a:rPr lang="ja-JP" altLang="es-ES_tradnl"/>
              <a:t>第 </a:t>
            </a:r>
            <a:r>
              <a:rPr lang="es-ES_tradnl" altLang="ja-JP"/>
              <a:t>2 </a:t>
            </a:r>
            <a:r>
              <a:rPr lang="ja-JP" altLang="es-ES_tradnl"/>
              <a:t>レベル</a:t>
            </a:r>
          </a:p>
          <a:p>
            <a:pPr lvl="2"/>
            <a:r>
              <a:rPr lang="ja-JP" altLang="es-ES_tradnl"/>
              <a:t>第 </a:t>
            </a:r>
            <a:r>
              <a:rPr lang="es-ES_tradnl" altLang="ja-JP"/>
              <a:t>3 </a:t>
            </a:r>
            <a:r>
              <a:rPr lang="ja-JP" altLang="es-ES_tradnl"/>
              <a:t>レベル</a:t>
            </a:r>
          </a:p>
          <a:p>
            <a:pPr lvl="3"/>
            <a:r>
              <a:rPr lang="ja-JP" altLang="es-ES_tradnl"/>
              <a:t>第 </a:t>
            </a:r>
            <a:r>
              <a:rPr lang="es-ES_tradnl" altLang="ja-JP"/>
              <a:t>4 </a:t>
            </a:r>
            <a:r>
              <a:rPr lang="ja-JP" altLang="es-ES_tradnl"/>
              <a:t>レベル</a:t>
            </a:r>
          </a:p>
          <a:p>
            <a:pPr lvl="4"/>
            <a:r>
              <a:rPr lang="ja-JP" altLang="es-ES_tradnl"/>
              <a:t>第 </a:t>
            </a:r>
            <a:r>
              <a:rPr lang="es-ES_tradnl" altLang="ja-JP"/>
              <a:t>5 </a:t>
            </a:r>
            <a:r>
              <a:rPr lang="ja-JP" altLang="es-ES_tradnl"/>
              <a:t>レベル</a:t>
            </a:r>
            <a:endParaRPr lang="es-ES_tradnl"/>
          </a:p>
        </p:txBody>
      </p:sp>
      <p:sp>
        <p:nvSpPr>
          <p:cNvPr id="5" name="日付プレースホルダー 4"/>
          <p:cNvSpPr>
            <a:spLocks noGrp="1"/>
          </p:cNvSpPr>
          <p:nvPr>
            <p:ph type="dt" sz="half" idx="10"/>
          </p:nvPr>
        </p:nvSpPr>
        <p:spPr/>
        <p:txBody>
          <a:bodyPr/>
          <a:lstStyle/>
          <a:p>
            <a:fld id="{38BEBEE1-DFAB-47BD-ACC6-2CAF3BB8131F}" type="datetimeFigureOut">
              <a:rPr lang="es-ES_tradnl" smtClean="0"/>
              <a:t>20/01/2019</a:t>
            </a:fld>
            <a:endParaRPr lang="es-ES_tradnl"/>
          </a:p>
        </p:txBody>
      </p:sp>
      <p:sp>
        <p:nvSpPr>
          <p:cNvPr id="6" name="フッター プレースホルダー 5"/>
          <p:cNvSpPr>
            <a:spLocks noGrp="1"/>
          </p:cNvSpPr>
          <p:nvPr>
            <p:ph type="ftr" sz="quarter" idx="11"/>
          </p:nvPr>
        </p:nvSpPr>
        <p:spPr/>
        <p:txBody>
          <a:bodyPr/>
          <a:lstStyle/>
          <a:p>
            <a:endParaRPr lang="es-ES_tradnl"/>
          </a:p>
        </p:txBody>
      </p:sp>
      <p:sp>
        <p:nvSpPr>
          <p:cNvPr id="7" name="スライド番号プレースホルダー 6"/>
          <p:cNvSpPr>
            <a:spLocks noGrp="1"/>
          </p:cNvSpPr>
          <p:nvPr>
            <p:ph type="sldNum" sz="quarter" idx="12"/>
          </p:nvPr>
        </p:nvSpPr>
        <p:spPr/>
        <p:txBody>
          <a:bodyPr/>
          <a:lstStyle/>
          <a:p>
            <a:fld id="{0C0BECFF-D45B-48A0-A894-25F5466A32C2}" type="slidenum">
              <a:rPr lang="es-ES_tradnl" smtClean="0"/>
              <a:t>‹#›</a:t>
            </a:fld>
            <a:endParaRPr lang="es-ES_tradnl"/>
          </a:p>
        </p:txBody>
      </p:sp>
    </p:spTree>
    <p:extLst>
      <p:ext uri="{BB962C8B-B14F-4D97-AF65-F5344CB8AC3E}">
        <p14:creationId xmlns:p14="http://schemas.microsoft.com/office/powerpoint/2010/main" val="39616902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s-ES_tradnl"/>
              <a:t>マスター タイトルの書式設定</a:t>
            </a:r>
            <a:endParaRPr lang="es-ES_tradnl"/>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s-ES_tradnl"/>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s-ES_tradnl"/>
              <a:t>マスター テキストの書式設定</a:t>
            </a:r>
          </a:p>
          <a:p>
            <a:pPr lvl="1"/>
            <a:r>
              <a:rPr lang="ja-JP" altLang="es-ES_tradnl"/>
              <a:t>第 </a:t>
            </a:r>
            <a:r>
              <a:rPr lang="es-ES_tradnl" altLang="ja-JP"/>
              <a:t>2 </a:t>
            </a:r>
            <a:r>
              <a:rPr lang="ja-JP" altLang="es-ES_tradnl"/>
              <a:t>レベル</a:t>
            </a:r>
          </a:p>
          <a:p>
            <a:pPr lvl="2"/>
            <a:r>
              <a:rPr lang="ja-JP" altLang="es-ES_tradnl"/>
              <a:t>第 </a:t>
            </a:r>
            <a:r>
              <a:rPr lang="es-ES_tradnl" altLang="ja-JP"/>
              <a:t>3 </a:t>
            </a:r>
            <a:r>
              <a:rPr lang="ja-JP" altLang="es-ES_tradnl"/>
              <a:t>レベル</a:t>
            </a:r>
          </a:p>
          <a:p>
            <a:pPr lvl="3"/>
            <a:r>
              <a:rPr lang="ja-JP" altLang="es-ES_tradnl"/>
              <a:t>第 </a:t>
            </a:r>
            <a:r>
              <a:rPr lang="es-ES_tradnl" altLang="ja-JP"/>
              <a:t>4 </a:t>
            </a:r>
            <a:r>
              <a:rPr lang="ja-JP" altLang="es-ES_tradnl"/>
              <a:t>レベル</a:t>
            </a:r>
          </a:p>
          <a:p>
            <a:pPr lvl="4"/>
            <a:r>
              <a:rPr lang="ja-JP" altLang="es-ES_tradnl"/>
              <a:t>第 </a:t>
            </a:r>
            <a:r>
              <a:rPr lang="es-ES_tradnl" altLang="ja-JP"/>
              <a:t>5 </a:t>
            </a:r>
            <a:r>
              <a:rPr lang="ja-JP" altLang="es-ES_tradnl"/>
              <a:t>レベル</a:t>
            </a:r>
            <a:endParaRPr lang="es-ES_tradnl"/>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s-ES_tradnl"/>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s-ES_tradnl"/>
              <a:t>マスター テキストの書式設定</a:t>
            </a:r>
          </a:p>
          <a:p>
            <a:pPr lvl="1"/>
            <a:r>
              <a:rPr lang="ja-JP" altLang="es-ES_tradnl"/>
              <a:t>第 </a:t>
            </a:r>
            <a:r>
              <a:rPr lang="es-ES_tradnl" altLang="ja-JP"/>
              <a:t>2 </a:t>
            </a:r>
            <a:r>
              <a:rPr lang="ja-JP" altLang="es-ES_tradnl"/>
              <a:t>レベル</a:t>
            </a:r>
          </a:p>
          <a:p>
            <a:pPr lvl="2"/>
            <a:r>
              <a:rPr lang="ja-JP" altLang="es-ES_tradnl"/>
              <a:t>第 </a:t>
            </a:r>
            <a:r>
              <a:rPr lang="es-ES_tradnl" altLang="ja-JP"/>
              <a:t>3 </a:t>
            </a:r>
            <a:r>
              <a:rPr lang="ja-JP" altLang="es-ES_tradnl"/>
              <a:t>レベル</a:t>
            </a:r>
          </a:p>
          <a:p>
            <a:pPr lvl="3"/>
            <a:r>
              <a:rPr lang="ja-JP" altLang="es-ES_tradnl"/>
              <a:t>第 </a:t>
            </a:r>
            <a:r>
              <a:rPr lang="es-ES_tradnl" altLang="ja-JP"/>
              <a:t>4 </a:t>
            </a:r>
            <a:r>
              <a:rPr lang="ja-JP" altLang="es-ES_tradnl"/>
              <a:t>レベル</a:t>
            </a:r>
          </a:p>
          <a:p>
            <a:pPr lvl="4"/>
            <a:r>
              <a:rPr lang="ja-JP" altLang="es-ES_tradnl"/>
              <a:t>第 </a:t>
            </a:r>
            <a:r>
              <a:rPr lang="es-ES_tradnl" altLang="ja-JP"/>
              <a:t>5 </a:t>
            </a:r>
            <a:r>
              <a:rPr lang="ja-JP" altLang="es-ES_tradnl"/>
              <a:t>レベル</a:t>
            </a:r>
            <a:endParaRPr lang="es-ES_tradnl"/>
          </a:p>
        </p:txBody>
      </p:sp>
      <p:sp>
        <p:nvSpPr>
          <p:cNvPr id="7" name="日付プレースホルダー 6"/>
          <p:cNvSpPr>
            <a:spLocks noGrp="1"/>
          </p:cNvSpPr>
          <p:nvPr>
            <p:ph type="dt" sz="half" idx="10"/>
          </p:nvPr>
        </p:nvSpPr>
        <p:spPr/>
        <p:txBody>
          <a:bodyPr/>
          <a:lstStyle/>
          <a:p>
            <a:fld id="{38BEBEE1-DFAB-47BD-ACC6-2CAF3BB8131F}" type="datetimeFigureOut">
              <a:rPr lang="es-ES_tradnl" smtClean="0"/>
              <a:t>20/01/2019</a:t>
            </a:fld>
            <a:endParaRPr lang="es-ES_tradnl"/>
          </a:p>
        </p:txBody>
      </p:sp>
      <p:sp>
        <p:nvSpPr>
          <p:cNvPr id="8" name="フッター プレースホルダー 7"/>
          <p:cNvSpPr>
            <a:spLocks noGrp="1"/>
          </p:cNvSpPr>
          <p:nvPr>
            <p:ph type="ftr" sz="quarter" idx="11"/>
          </p:nvPr>
        </p:nvSpPr>
        <p:spPr/>
        <p:txBody>
          <a:bodyPr/>
          <a:lstStyle/>
          <a:p>
            <a:endParaRPr lang="es-ES_tradnl"/>
          </a:p>
        </p:txBody>
      </p:sp>
      <p:sp>
        <p:nvSpPr>
          <p:cNvPr id="9" name="スライド番号プレースホルダー 8"/>
          <p:cNvSpPr>
            <a:spLocks noGrp="1"/>
          </p:cNvSpPr>
          <p:nvPr>
            <p:ph type="sldNum" sz="quarter" idx="12"/>
          </p:nvPr>
        </p:nvSpPr>
        <p:spPr/>
        <p:txBody>
          <a:bodyPr/>
          <a:lstStyle/>
          <a:p>
            <a:fld id="{0C0BECFF-D45B-48A0-A894-25F5466A32C2}" type="slidenum">
              <a:rPr lang="es-ES_tradnl" smtClean="0"/>
              <a:t>‹#›</a:t>
            </a:fld>
            <a:endParaRPr lang="es-ES_tradnl"/>
          </a:p>
        </p:txBody>
      </p:sp>
    </p:spTree>
    <p:extLst>
      <p:ext uri="{BB962C8B-B14F-4D97-AF65-F5344CB8AC3E}">
        <p14:creationId xmlns:p14="http://schemas.microsoft.com/office/powerpoint/2010/main" val="13292785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s-ES_tradnl"/>
              <a:t>マスター タイトルの書式設定</a:t>
            </a:r>
            <a:endParaRPr lang="es-ES_tradnl"/>
          </a:p>
        </p:txBody>
      </p:sp>
      <p:sp>
        <p:nvSpPr>
          <p:cNvPr id="3" name="日付プレースホルダー 2"/>
          <p:cNvSpPr>
            <a:spLocks noGrp="1"/>
          </p:cNvSpPr>
          <p:nvPr>
            <p:ph type="dt" sz="half" idx="10"/>
          </p:nvPr>
        </p:nvSpPr>
        <p:spPr/>
        <p:txBody>
          <a:bodyPr/>
          <a:lstStyle/>
          <a:p>
            <a:fld id="{38BEBEE1-DFAB-47BD-ACC6-2CAF3BB8131F}" type="datetimeFigureOut">
              <a:rPr lang="es-ES_tradnl" smtClean="0"/>
              <a:t>20/01/2019</a:t>
            </a:fld>
            <a:endParaRPr lang="es-ES_tradnl"/>
          </a:p>
        </p:txBody>
      </p:sp>
      <p:sp>
        <p:nvSpPr>
          <p:cNvPr id="4" name="フッター プレースホルダー 3"/>
          <p:cNvSpPr>
            <a:spLocks noGrp="1"/>
          </p:cNvSpPr>
          <p:nvPr>
            <p:ph type="ftr" sz="quarter" idx="11"/>
          </p:nvPr>
        </p:nvSpPr>
        <p:spPr/>
        <p:txBody>
          <a:bodyPr/>
          <a:lstStyle/>
          <a:p>
            <a:endParaRPr lang="es-ES_tradnl"/>
          </a:p>
        </p:txBody>
      </p:sp>
      <p:sp>
        <p:nvSpPr>
          <p:cNvPr id="5" name="スライド番号プレースホルダー 4"/>
          <p:cNvSpPr>
            <a:spLocks noGrp="1"/>
          </p:cNvSpPr>
          <p:nvPr>
            <p:ph type="sldNum" sz="quarter" idx="12"/>
          </p:nvPr>
        </p:nvSpPr>
        <p:spPr/>
        <p:txBody>
          <a:bodyPr/>
          <a:lstStyle/>
          <a:p>
            <a:fld id="{0C0BECFF-D45B-48A0-A894-25F5466A32C2}" type="slidenum">
              <a:rPr lang="es-ES_tradnl" smtClean="0"/>
              <a:t>‹#›</a:t>
            </a:fld>
            <a:endParaRPr lang="es-ES_tradnl"/>
          </a:p>
        </p:txBody>
      </p:sp>
    </p:spTree>
    <p:extLst>
      <p:ext uri="{BB962C8B-B14F-4D97-AF65-F5344CB8AC3E}">
        <p14:creationId xmlns:p14="http://schemas.microsoft.com/office/powerpoint/2010/main" val="17540322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8BEBEE1-DFAB-47BD-ACC6-2CAF3BB8131F}" type="datetimeFigureOut">
              <a:rPr lang="es-ES_tradnl" smtClean="0"/>
              <a:t>20/01/2019</a:t>
            </a:fld>
            <a:endParaRPr lang="es-ES_tradnl"/>
          </a:p>
        </p:txBody>
      </p:sp>
      <p:sp>
        <p:nvSpPr>
          <p:cNvPr id="3" name="フッター プレースホルダー 2"/>
          <p:cNvSpPr>
            <a:spLocks noGrp="1"/>
          </p:cNvSpPr>
          <p:nvPr>
            <p:ph type="ftr" sz="quarter" idx="11"/>
          </p:nvPr>
        </p:nvSpPr>
        <p:spPr/>
        <p:txBody>
          <a:bodyPr/>
          <a:lstStyle/>
          <a:p>
            <a:endParaRPr lang="es-ES_tradnl"/>
          </a:p>
        </p:txBody>
      </p:sp>
      <p:sp>
        <p:nvSpPr>
          <p:cNvPr id="4" name="スライド番号プレースホルダー 3"/>
          <p:cNvSpPr>
            <a:spLocks noGrp="1"/>
          </p:cNvSpPr>
          <p:nvPr>
            <p:ph type="sldNum" sz="quarter" idx="12"/>
          </p:nvPr>
        </p:nvSpPr>
        <p:spPr/>
        <p:txBody>
          <a:bodyPr/>
          <a:lstStyle/>
          <a:p>
            <a:fld id="{0C0BECFF-D45B-48A0-A894-25F5466A32C2}" type="slidenum">
              <a:rPr lang="es-ES_tradnl" smtClean="0"/>
              <a:t>‹#›</a:t>
            </a:fld>
            <a:endParaRPr lang="es-ES_tradnl"/>
          </a:p>
        </p:txBody>
      </p:sp>
    </p:spTree>
    <p:extLst>
      <p:ext uri="{BB962C8B-B14F-4D97-AF65-F5344CB8AC3E}">
        <p14:creationId xmlns:p14="http://schemas.microsoft.com/office/powerpoint/2010/main" val="3941354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A19BF92-8E43-4020-BF07-8FD36E917AEA}" type="datetimeFigureOut">
              <a:rPr kumimoji="1" lang="ja-JP" altLang="en-US" smtClean="0"/>
              <a:t>2019/1/20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56E4EB-CB71-4062-9A56-3F63E12B8353}" type="slidenum">
              <a:rPr kumimoji="1" lang="ja-JP" altLang="en-US" smtClean="0"/>
              <a:t>‹#›</a:t>
            </a:fld>
            <a:endParaRPr kumimoji="1" lang="ja-JP" altLang="en-US"/>
          </a:p>
        </p:txBody>
      </p:sp>
    </p:spTree>
    <p:extLst>
      <p:ext uri="{BB962C8B-B14F-4D97-AF65-F5344CB8AC3E}">
        <p14:creationId xmlns:p14="http://schemas.microsoft.com/office/powerpoint/2010/main" val="13232910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s-ES_tradnl"/>
              <a:t>マスター タイトルの書式設定</a:t>
            </a:r>
            <a:endParaRPr lang="es-ES_tradnl"/>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s-ES_tradnl"/>
              <a:t>マスター テキストの書式設定</a:t>
            </a:r>
          </a:p>
          <a:p>
            <a:pPr lvl="1"/>
            <a:r>
              <a:rPr lang="ja-JP" altLang="es-ES_tradnl"/>
              <a:t>第 </a:t>
            </a:r>
            <a:r>
              <a:rPr lang="es-ES_tradnl" altLang="ja-JP"/>
              <a:t>2 </a:t>
            </a:r>
            <a:r>
              <a:rPr lang="ja-JP" altLang="es-ES_tradnl"/>
              <a:t>レベル</a:t>
            </a:r>
          </a:p>
          <a:p>
            <a:pPr lvl="2"/>
            <a:r>
              <a:rPr lang="ja-JP" altLang="es-ES_tradnl"/>
              <a:t>第 </a:t>
            </a:r>
            <a:r>
              <a:rPr lang="es-ES_tradnl" altLang="ja-JP"/>
              <a:t>3 </a:t>
            </a:r>
            <a:r>
              <a:rPr lang="ja-JP" altLang="es-ES_tradnl"/>
              <a:t>レベル</a:t>
            </a:r>
          </a:p>
          <a:p>
            <a:pPr lvl="3"/>
            <a:r>
              <a:rPr lang="ja-JP" altLang="es-ES_tradnl"/>
              <a:t>第 </a:t>
            </a:r>
            <a:r>
              <a:rPr lang="es-ES_tradnl" altLang="ja-JP"/>
              <a:t>4 </a:t>
            </a:r>
            <a:r>
              <a:rPr lang="ja-JP" altLang="es-ES_tradnl"/>
              <a:t>レベル</a:t>
            </a:r>
          </a:p>
          <a:p>
            <a:pPr lvl="4"/>
            <a:r>
              <a:rPr lang="ja-JP" altLang="es-ES_tradnl"/>
              <a:t>第 </a:t>
            </a:r>
            <a:r>
              <a:rPr lang="es-ES_tradnl" altLang="ja-JP"/>
              <a:t>5 </a:t>
            </a:r>
            <a:r>
              <a:rPr lang="ja-JP" altLang="es-ES_tradnl"/>
              <a:t>レベル</a:t>
            </a:r>
            <a:endParaRPr lang="es-ES_tradnl"/>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s-ES_tradnl"/>
              <a:t>マスター テキストの書式設定</a:t>
            </a:r>
          </a:p>
        </p:txBody>
      </p:sp>
      <p:sp>
        <p:nvSpPr>
          <p:cNvPr id="5" name="日付プレースホルダー 4"/>
          <p:cNvSpPr>
            <a:spLocks noGrp="1"/>
          </p:cNvSpPr>
          <p:nvPr>
            <p:ph type="dt" sz="half" idx="10"/>
          </p:nvPr>
        </p:nvSpPr>
        <p:spPr/>
        <p:txBody>
          <a:bodyPr/>
          <a:lstStyle/>
          <a:p>
            <a:fld id="{38BEBEE1-DFAB-47BD-ACC6-2CAF3BB8131F}" type="datetimeFigureOut">
              <a:rPr lang="es-ES_tradnl" smtClean="0"/>
              <a:t>20/01/2019</a:t>
            </a:fld>
            <a:endParaRPr lang="es-ES_tradnl"/>
          </a:p>
        </p:txBody>
      </p:sp>
      <p:sp>
        <p:nvSpPr>
          <p:cNvPr id="6" name="フッター プレースホルダー 5"/>
          <p:cNvSpPr>
            <a:spLocks noGrp="1"/>
          </p:cNvSpPr>
          <p:nvPr>
            <p:ph type="ftr" sz="quarter" idx="11"/>
          </p:nvPr>
        </p:nvSpPr>
        <p:spPr/>
        <p:txBody>
          <a:bodyPr/>
          <a:lstStyle/>
          <a:p>
            <a:endParaRPr lang="es-ES_tradnl"/>
          </a:p>
        </p:txBody>
      </p:sp>
      <p:sp>
        <p:nvSpPr>
          <p:cNvPr id="7" name="スライド番号プレースホルダー 6"/>
          <p:cNvSpPr>
            <a:spLocks noGrp="1"/>
          </p:cNvSpPr>
          <p:nvPr>
            <p:ph type="sldNum" sz="quarter" idx="12"/>
          </p:nvPr>
        </p:nvSpPr>
        <p:spPr/>
        <p:txBody>
          <a:bodyPr/>
          <a:lstStyle/>
          <a:p>
            <a:fld id="{0C0BECFF-D45B-48A0-A894-25F5466A32C2}" type="slidenum">
              <a:rPr lang="es-ES_tradnl" smtClean="0"/>
              <a:t>‹#›</a:t>
            </a:fld>
            <a:endParaRPr lang="es-ES_tradnl"/>
          </a:p>
        </p:txBody>
      </p:sp>
    </p:spTree>
    <p:extLst>
      <p:ext uri="{BB962C8B-B14F-4D97-AF65-F5344CB8AC3E}">
        <p14:creationId xmlns:p14="http://schemas.microsoft.com/office/powerpoint/2010/main" val="19066085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s-ES_tradnl"/>
              <a:t>マスター タイトルの書式設定</a:t>
            </a:r>
            <a:endParaRPr lang="es-ES_tradnl"/>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s-ES_tradnl"/>
              <a:t>マスター テキストの書式設定</a:t>
            </a:r>
          </a:p>
        </p:txBody>
      </p:sp>
      <p:sp>
        <p:nvSpPr>
          <p:cNvPr id="5" name="日付プレースホルダー 4"/>
          <p:cNvSpPr>
            <a:spLocks noGrp="1"/>
          </p:cNvSpPr>
          <p:nvPr>
            <p:ph type="dt" sz="half" idx="10"/>
          </p:nvPr>
        </p:nvSpPr>
        <p:spPr/>
        <p:txBody>
          <a:bodyPr/>
          <a:lstStyle/>
          <a:p>
            <a:fld id="{38BEBEE1-DFAB-47BD-ACC6-2CAF3BB8131F}" type="datetimeFigureOut">
              <a:rPr lang="es-ES_tradnl" smtClean="0"/>
              <a:t>20/01/2019</a:t>
            </a:fld>
            <a:endParaRPr lang="es-ES_tradnl"/>
          </a:p>
        </p:txBody>
      </p:sp>
      <p:sp>
        <p:nvSpPr>
          <p:cNvPr id="6" name="フッター プレースホルダー 5"/>
          <p:cNvSpPr>
            <a:spLocks noGrp="1"/>
          </p:cNvSpPr>
          <p:nvPr>
            <p:ph type="ftr" sz="quarter" idx="11"/>
          </p:nvPr>
        </p:nvSpPr>
        <p:spPr/>
        <p:txBody>
          <a:bodyPr/>
          <a:lstStyle/>
          <a:p>
            <a:endParaRPr lang="es-ES_tradnl"/>
          </a:p>
        </p:txBody>
      </p:sp>
      <p:sp>
        <p:nvSpPr>
          <p:cNvPr id="7" name="スライド番号プレースホルダー 6"/>
          <p:cNvSpPr>
            <a:spLocks noGrp="1"/>
          </p:cNvSpPr>
          <p:nvPr>
            <p:ph type="sldNum" sz="quarter" idx="12"/>
          </p:nvPr>
        </p:nvSpPr>
        <p:spPr/>
        <p:txBody>
          <a:bodyPr/>
          <a:lstStyle/>
          <a:p>
            <a:fld id="{0C0BECFF-D45B-48A0-A894-25F5466A32C2}" type="slidenum">
              <a:rPr lang="es-ES_tradnl" smtClean="0"/>
              <a:t>‹#›</a:t>
            </a:fld>
            <a:endParaRPr lang="es-ES_tradnl"/>
          </a:p>
        </p:txBody>
      </p:sp>
    </p:spTree>
    <p:extLst>
      <p:ext uri="{BB962C8B-B14F-4D97-AF65-F5344CB8AC3E}">
        <p14:creationId xmlns:p14="http://schemas.microsoft.com/office/powerpoint/2010/main" val="33744498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s-ES_tradnl"/>
              <a:t>マスター タイトルの書式設定</a:t>
            </a:r>
            <a:endParaRPr lang="es-ES_tradnl"/>
          </a:p>
        </p:txBody>
      </p:sp>
      <p:sp>
        <p:nvSpPr>
          <p:cNvPr id="3" name="縦書きテキスト プレースホルダー 2"/>
          <p:cNvSpPr>
            <a:spLocks noGrp="1"/>
          </p:cNvSpPr>
          <p:nvPr>
            <p:ph type="body" orient="vert" idx="1"/>
          </p:nvPr>
        </p:nvSpPr>
        <p:spPr/>
        <p:txBody>
          <a:bodyPr vert="eaVert"/>
          <a:lstStyle/>
          <a:p>
            <a:pPr lvl="0"/>
            <a:r>
              <a:rPr lang="ja-JP" altLang="es-ES_tradnl"/>
              <a:t>マスター テキストの書式設定</a:t>
            </a:r>
          </a:p>
          <a:p>
            <a:pPr lvl="1"/>
            <a:r>
              <a:rPr lang="ja-JP" altLang="es-ES_tradnl"/>
              <a:t>第 </a:t>
            </a:r>
            <a:r>
              <a:rPr lang="es-ES_tradnl" altLang="ja-JP"/>
              <a:t>2 </a:t>
            </a:r>
            <a:r>
              <a:rPr lang="ja-JP" altLang="es-ES_tradnl"/>
              <a:t>レベル</a:t>
            </a:r>
          </a:p>
          <a:p>
            <a:pPr lvl="2"/>
            <a:r>
              <a:rPr lang="ja-JP" altLang="es-ES_tradnl"/>
              <a:t>第 </a:t>
            </a:r>
            <a:r>
              <a:rPr lang="es-ES_tradnl" altLang="ja-JP"/>
              <a:t>3 </a:t>
            </a:r>
            <a:r>
              <a:rPr lang="ja-JP" altLang="es-ES_tradnl"/>
              <a:t>レベル</a:t>
            </a:r>
          </a:p>
          <a:p>
            <a:pPr lvl="3"/>
            <a:r>
              <a:rPr lang="ja-JP" altLang="es-ES_tradnl"/>
              <a:t>第 </a:t>
            </a:r>
            <a:r>
              <a:rPr lang="es-ES_tradnl" altLang="ja-JP"/>
              <a:t>4 </a:t>
            </a:r>
            <a:r>
              <a:rPr lang="ja-JP" altLang="es-ES_tradnl"/>
              <a:t>レベル</a:t>
            </a:r>
          </a:p>
          <a:p>
            <a:pPr lvl="4"/>
            <a:r>
              <a:rPr lang="ja-JP" altLang="es-ES_tradnl"/>
              <a:t>第 </a:t>
            </a:r>
            <a:r>
              <a:rPr lang="es-ES_tradnl" altLang="ja-JP"/>
              <a:t>5 </a:t>
            </a:r>
            <a:r>
              <a:rPr lang="ja-JP" altLang="es-ES_tradnl"/>
              <a:t>レベル</a:t>
            </a:r>
            <a:endParaRPr lang="es-ES_tradnl"/>
          </a:p>
        </p:txBody>
      </p:sp>
      <p:sp>
        <p:nvSpPr>
          <p:cNvPr id="4" name="日付プレースホルダー 3"/>
          <p:cNvSpPr>
            <a:spLocks noGrp="1"/>
          </p:cNvSpPr>
          <p:nvPr>
            <p:ph type="dt" sz="half" idx="10"/>
          </p:nvPr>
        </p:nvSpPr>
        <p:spPr/>
        <p:txBody>
          <a:bodyPr/>
          <a:lstStyle/>
          <a:p>
            <a:fld id="{38BEBEE1-DFAB-47BD-ACC6-2CAF3BB8131F}" type="datetimeFigureOut">
              <a:rPr lang="es-ES_tradnl" smtClean="0"/>
              <a:t>20/01/2019</a:t>
            </a:fld>
            <a:endParaRPr lang="es-ES_tradnl"/>
          </a:p>
        </p:txBody>
      </p:sp>
      <p:sp>
        <p:nvSpPr>
          <p:cNvPr id="5" name="フッター プレースホルダー 4"/>
          <p:cNvSpPr>
            <a:spLocks noGrp="1"/>
          </p:cNvSpPr>
          <p:nvPr>
            <p:ph type="ftr" sz="quarter" idx="11"/>
          </p:nvPr>
        </p:nvSpPr>
        <p:spPr/>
        <p:txBody>
          <a:bodyPr/>
          <a:lstStyle/>
          <a:p>
            <a:endParaRPr lang="es-ES_tradnl"/>
          </a:p>
        </p:txBody>
      </p:sp>
      <p:sp>
        <p:nvSpPr>
          <p:cNvPr id="6" name="スライド番号プレースホルダー 5"/>
          <p:cNvSpPr>
            <a:spLocks noGrp="1"/>
          </p:cNvSpPr>
          <p:nvPr>
            <p:ph type="sldNum" sz="quarter" idx="12"/>
          </p:nvPr>
        </p:nvSpPr>
        <p:spPr/>
        <p:txBody>
          <a:bodyPr/>
          <a:lstStyle/>
          <a:p>
            <a:fld id="{0C0BECFF-D45B-48A0-A894-25F5466A32C2}" type="slidenum">
              <a:rPr lang="es-ES_tradnl" smtClean="0"/>
              <a:t>‹#›</a:t>
            </a:fld>
            <a:endParaRPr lang="es-ES_tradnl"/>
          </a:p>
        </p:txBody>
      </p:sp>
    </p:spTree>
    <p:extLst>
      <p:ext uri="{BB962C8B-B14F-4D97-AF65-F5344CB8AC3E}">
        <p14:creationId xmlns:p14="http://schemas.microsoft.com/office/powerpoint/2010/main" val="40142937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s-ES_tradnl"/>
              <a:t>マスター タイトルの書式設定</a:t>
            </a:r>
            <a:endParaRPr lang="es-ES_tradnl"/>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lang="ja-JP" altLang="es-ES_tradnl"/>
              <a:t>マスター テキストの書式設定</a:t>
            </a:r>
          </a:p>
          <a:p>
            <a:pPr lvl="1"/>
            <a:r>
              <a:rPr lang="ja-JP" altLang="es-ES_tradnl"/>
              <a:t>第 </a:t>
            </a:r>
            <a:r>
              <a:rPr lang="es-ES_tradnl" altLang="ja-JP"/>
              <a:t>2 </a:t>
            </a:r>
            <a:r>
              <a:rPr lang="ja-JP" altLang="es-ES_tradnl"/>
              <a:t>レベル</a:t>
            </a:r>
          </a:p>
          <a:p>
            <a:pPr lvl="2"/>
            <a:r>
              <a:rPr lang="ja-JP" altLang="es-ES_tradnl"/>
              <a:t>第 </a:t>
            </a:r>
            <a:r>
              <a:rPr lang="es-ES_tradnl" altLang="ja-JP"/>
              <a:t>3 </a:t>
            </a:r>
            <a:r>
              <a:rPr lang="ja-JP" altLang="es-ES_tradnl"/>
              <a:t>レベル</a:t>
            </a:r>
          </a:p>
          <a:p>
            <a:pPr lvl="3"/>
            <a:r>
              <a:rPr lang="ja-JP" altLang="es-ES_tradnl"/>
              <a:t>第 </a:t>
            </a:r>
            <a:r>
              <a:rPr lang="es-ES_tradnl" altLang="ja-JP"/>
              <a:t>4 </a:t>
            </a:r>
            <a:r>
              <a:rPr lang="ja-JP" altLang="es-ES_tradnl"/>
              <a:t>レベル</a:t>
            </a:r>
          </a:p>
          <a:p>
            <a:pPr lvl="4"/>
            <a:r>
              <a:rPr lang="ja-JP" altLang="es-ES_tradnl"/>
              <a:t>第 </a:t>
            </a:r>
            <a:r>
              <a:rPr lang="es-ES_tradnl" altLang="ja-JP"/>
              <a:t>5 </a:t>
            </a:r>
            <a:r>
              <a:rPr lang="ja-JP" altLang="es-ES_tradnl"/>
              <a:t>レベル</a:t>
            </a:r>
            <a:endParaRPr lang="es-ES_tradnl"/>
          </a:p>
        </p:txBody>
      </p:sp>
      <p:sp>
        <p:nvSpPr>
          <p:cNvPr id="4" name="日付プレースホルダー 3"/>
          <p:cNvSpPr>
            <a:spLocks noGrp="1"/>
          </p:cNvSpPr>
          <p:nvPr>
            <p:ph type="dt" sz="half" idx="10"/>
          </p:nvPr>
        </p:nvSpPr>
        <p:spPr/>
        <p:txBody>
          <a:bodyPr/>
          <a:lstStyle/>
          <a:p>
            <a:fld id="{38BEBEE1-DFAB-47BD-ACC6-2CAF3BB8131F}" type="datetimeFigureOut">
              <a:rPr lang="es-ES_tradnl" smtClean="0"/>
              <a:t>20/01/2019</a:t>
            </a:fld>
            <a:endParaRPr lang="es-ES_tradnl"/>
          </a:p>
        </p:txBody>
      </p:sp>
      <p:sp>
        <p:nvSpPr>
          <p:cNvPr id="5" name="フッター プレースホルダー 4"/>
          <p:cNvSpPr>
            <a:spLocks noGrp="1"/>
          </p:cNvSpPr>
          <p:nvPr>
            <p:ph type="ftr" sz="quarter" idx="11"/>
          </p:nvPr>
        </p:nvSpPr>
        <p:spPr/>
        <p:txBody>
          <a:bodyPr/>
          <a:lstStyle/>
          <a:p>
            <a:endParaRPr lang="es-ES_tradnl"/>
          </a:p>
        </p:txBody>
      </p:sp>
      <p:sp>
        <p:nvSpPr>
          <p:cNvPr id="6" name="スライド番号プレースホルダー 5"/>
          <p:cNvSpPr>
            <a:spLocks noGrp="1"/>
          </p:cNvSpPr>
          <p:nvPr>
            <p:ph type="sldNum" sz="quarter" idx="12"/>
          </p:nvPr>
        </p:nvSpPr>
        <p:spPr/>
        <p:txBody>
          <a:bodyPr/>
          <a:lstStyle/>
          <a:p>
            <a:fld id="{0C0BECFF-D45B-48A0-A894-25F5466A32C2}" type="slidenum">
              <a:rPr lang="es-ES_tradnl" smtClean="0"/>
              <a:t>‹#›</a:t>
            </a:fld>
            <a:endParaRPr lang="es-ES_tradnl"/>
          </a:p>
        </p:txBody>
      </p:sp>
    </p:spTree>
    <p:extLst>
      <p:ext uri="{BB962C8B-B14F-4D97-AF65-F5344CB8AC3E}">
        <p14:creationId xmlns:p14="http://schemas.microsoft.com/office/powerpoint/2010/main" val="4153661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A19BF92-8E43-4020-BF07-8FD36E917AEA}" type="datetimeFigureOut">
              <a:rPr kumimoji="1" lang="ja-JP" altLang="en-US" smtClean="0"/>
              <a:t>2019/1/20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56E4EB-CB71-4062-9A56-3F63E12B8353}" type="slidenum">
              <a:rPr kumimoji="1" lang="ja-JP" altLang="en-US" smtClean="0"/>
              <a:t>‹#›</a:t>
            </a:fld>
            <a:endParaRPr kumimoji="1" lang="ja-JP" altLang="en-US"/>
          </a:p>
        </p:txBody>
      </p:sp>
    </p:spTree>
    <p:extLst>
      <p:ext uri="{BB962C8B-B14F-4D97-AF65-F5344CB8AC3E}">
        <p14:creationId xmlns:p14="http://schemas.microsoft.com/office/powerpoint/2010/main" val="3425112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A19BF92-8E43-4020-BF07-8FD36E917AEA}" type="datetimeFigureOut">
              <a:rPr kumimoji="1" lang="ja-JP" altLang="en-US" smtClean="0"/>
              <a:t>2019/1/20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856E4EB-CB71-4062-9A56-3F63E12B8353}" type="slidenum">
              <a:rPr kumimoji="1" lang="ja-JP" altLang="en-US" smtClean="0"/>
              <a:t>‹#›</a:t>
            </a:fld>
            <a:endParaRPr kumimoji="1" lang="ja-JP" altLang="en-US"/>
          </a:p>
        </p:txBody>
      </p:sp>
    </p:spTree>
    <p:extLst>
      <p:ext uri="{BB962C8B-B14F-4D97-AF65-F5344CB8AC3E}">
        <p14:creationId xmlns:p14="http://schemas.microsoft.com/office/powerpoint/2010/main" val="3882914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A19BF92-8E43-4020-BF07-8FD36E917AEA}" type="datetimeFigureOut">
              <a:rPr kumimoji="1" lang="ja-JP" altLang="en-US" smtClean="0"/>
              <a:t>2019/1/20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856E4EB-CB71-4062-9A56-3F63E12B8353}" type="slidenum">
              <a:rPr kumimoji="1" lang="ja-JP" altLang="en-US" smtClean="0"/>
              <a:t>‹#›</a:t>
            </a:fld>
            <a:endParaRPr kumimoji="1" lang="ja-JP" altLang="en-US"/>
          </a:p>
        </p:txBody>
      </p:sp>
    </p:spTree>
    <p:extLst>
      <p:ext uri="{BB962C8B-B14F-4D97-AF65-F5344CB8AC3E}">
        <p14:creationId xmlns:p14="http://schemas.microsoft.com/office/powerpoint/2010/main" val="2809738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19BF92-8E43-4020-BF07-8FD36E917AEA}" type="datetimeFigureOut">
              <a:rPr kumimoji="1" lang="ja-JP" altLang="en-US" smtClean="0"/>
              <a:t>2019/1/20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856E4EB-CB71-4062-9A56-3F63E12B8353}" type="slidenum">
              <a:rPr kumimoji="1" lang="ja-JP" altLang="en-US" smtClean="0"/>
              <a:t>‹#›</a:t>
            </a:fld>
            <a:endParaRPr kumimoji="1" lang="ja-JP" altLang="en-US"/>
          </a:p>
        </p:txBody>
      </p:sp>
    </p:spTree>
    <p:extLst>
      <p:ext uri="{BB962C8B-B14F-4D97-AF65-F5344CB8AC3E}">
        <p14:creationId xmlns:p14="http://schemas.microsoft.com/office/powerpoint/2010/main" val="160212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A19BF92-8E43-4020-BF07-8FD36E917AEA}" type="datetimeFigureOut">
              <a:rPr kumimoji="1" lang="ja-JP" altLang="en-US" smtClean="0"/>
              <a:t>2019/1/20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56E4EB-CB71-4062-9A56-3F63E12B8353}" type="slidenum">
              <a:rPr kumimoji="1" lang="ja-JP" altLang="en-US" smtClean="0"/>
              <a:t>‹#›</a:t>
            </a:fld>
            <a:endParaRPr kumimoji="1" lang="ja-JP" altLang="en-US"/>
          </a:p>
        </p:txBody>
      </p:sp>
    </p:spTree>
    <p:extLst>
      <p:ext uri="{BB962C8B-B14F-4D97-AF65-F5344CB8AC3E}">
        <p14:creationId xmlns:p14="http://schemas.microsoft.com/office/powerpoint/2010/main" val="2432568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A19BF92-8E43-4020-BF07-8FD36E917AEA}" type="datetimeFigureOut">
              <a:rPr kumimoji="1" lang="ja-JP" altLang="en-US" smtClean="0"/>
              <a:t>2019/1/20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56E4EB-CB71-4062-9A56-3F63E12B8353}" type="slidenum">
              <a:rPr kumimoji="1" lang="ja-JP" altLang="en-US" smtClean="0"/>
              <a:t>‹#›</a:t>
            </a:fld>
            <a:endParaRPr kumimoji="1" lang="ja-JP" altLang="en-US"/>
          </a:p>
        </p:txBody>
      </p:sp>
    </p:spTree>
    <p:extLst>
      <p:ext uri="{BB962C8B-B14F-4D97-AF65-F5344CB8AC3E}">
        <p14:creationId xmlns:p14="http://schemas.microsoft.com/office/powerpoint/2010/main" val="2272513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19BF92-8E43-4020-BF07-8FD36E917AEA}" type="datetimeFigureOut">
              <a:rPr kumimoji="1" lang="ja-JP" altLang="en-US" smtClean="0"/>
              <a:t>2019/1/20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56E4EB-CB71-4062-9A56-3F63E12B8353}" type="slidenum">
              <a:rPr kumimoji="1" lang="ja-JP" altLang="en-US" smtClean="0"/>
              <a:t>‹#›</a:t>
            </a:fld>
            <a:endParaRPr kumimoji="1" lang="ja-JP" altLang="en-US"/>
          </a:p>
        </p:txBody>
      </p:sp>
    </p:spTree>
    <p:extLst>
      <p:ext uri="{BB962C8B-B14F-4D97-AF65-F5344CB8AC3E}">
        <p14:creationId xmlns:p14="http://schemas.microsoft.com/office/powerpoint/2010/main" val="1616863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609600" y="152400"/>
            <a:ext cx="10972800" cy="990600"/>
          </a:xfrm>
          <a:prstGeom prst="rect">
            <a:avLst/>
          </a:prstGeom>
        </p:spPr>
        <p:txBody>
          <a:bodyPr vert="horz" anchor="b" anchorCtr="0">
            <a:normAutofit/>
          </a:bodyPr>
          <a:lstStyle/>
          <a:p>
            <a:r>
              <a:rPr kumimoji="0" lang="ja-JP" altLang="es-ES_tradnl"/>
              <a:t>マスター タイトルの書式設定</a:t>
            </a:r>
            <a:endParaRPr kumimoji="0" lang="en-US"/>
          </a:p>
        </p:txBody>
      </p:sp>
      <p:sp>
        <p:nvSpPr>
          <p:cNvPr id="13" name="テキスト プレースホルダー 12"/>
          <p:cNvSpPr>
            <a:spLocks noGrp="1"/>
          </p:cNvSpPr>
          <p:nvPr>
            <p:ph type="body" idx="1"/>
          </p:nvPr>
        </p:nvSpPr>
        <p:spPr>
          <a:xfrm>
            <a:off x="609600" y="1219200"/>
            <a:ext cx="10972800" cy="4910328"/>
          </a:xfrm>
          <a:prstGeom prst="rect">
            <a:avLst/>
          </a:prstGeom>
        </p:spPr>
        <p:txBody>
          <a:bodyPr vert="horz">
            <a:normAutofit/>
          </a:bodyPr>
          <a:lstStyle/>
          <a:p>
            <a:pPr lvl="0" eaLnBrk="1" latinLnBrk="0" hangingPunct="1"/>
            <a:r>
              <a:rPr kumimoji="0" lang="ja-JP" altLang="es-ES_tradnl"/>
              <a:t>マスター テキストの書式設定</a:t>
            </a:r>
          </a:p>
          <a:p>
            <a:pPr lvl="1" eaLnBrk="1" latinLnBrk="0" hangingPunct="1"/>
            <a:r>
              <a:rPr kumimoji="0" lang="ja-JP" altLang="es-ES_tradnl"/>
              <a:t>第 </a:t>
            </a:r>
            <a:r>
              <a:rPr kumimoji="0" lang="es-ES_tradnl" altLang="ja-JP"/>
              <a:t>2 </a:t>
            </a:r>
            <a:r>
              <a:rPr kumimoji="0" lang="ja-JP" altLang="es-ES_tradnl"/>
              <a:t>レベル</a:t>
            </a:r>
          </a:p>
          <a:p>
            <a:pPr lvl="2" eaLnBrk="1" latinLnBrk="0" hangingPunct="1"/>
            <a:r>
              <a:rPr kumimoji="0" lang="ja-JP" altLang="es-ES_tradnl"/>
              <a:t>第 </a:t>
            </a:r>
            <a:r>
              <a:rPr kumimoji="0" lang="es-ES_tradnl" altLang="ja-JP"/>
              <a:t>3 </a:t>
            </a:r>
            <a:r>
              <a:rPr kumimoji="0" lang="ja-JP" altLang="es-ES_tradnl"/>
              <a:t>レベル</a:t>
            </a:r>
          </a:p>
          <a:p>
            <a:pPr lvl="3" eaLnBrk="1" latinLnBrk="0" hangingPunct="1"/>
            <a:r>
              <a:rPr kumimoji="0" lang="ja-JP" altLang="es-ES_tradnl"/>
              <a:t>第 </a:t>
            </a:r>
            <a:r>
              <a:rPr kumimoji="0" lang="es-ES_tradnl" altLang="ja-JP"/>
              <a:t>4 </a:t>
            </a:r>
            <a:r>
              <a:rPr kumimoji="0" lang="ja-JP" altLang="es-ES_tradnl"/>
              <a:t>レベル</a:t>
            </a:r>
          </a:p>
          <a:p>
            <a:pPr lvl="4" eaLnBrk="1" latinLnBrk="0" hangingPunct="1"/>
            <a:r>
              <a:rPr kumimoji="0" lang="ja-JP" altLang="es-ES_tradnl"/>
              <a:t>第 </a:t>
            </a:r>
            <a:r>
              <a:rPr kumimoji="0" lang="es-ES_tradnl" altLang="ja-JP"/>
              <a:t>5 </a:t>
            </a:r>
            <a:r>
              <a:rPr kumimoji="0" lang="ja-JP" altLang="es-ES_tradnl"/>
              <a:t>レベル</a:t>
            </a:r>
            <a:endParaRPr kumimoji="0" lang="en-US"/>
          </a:p>
        </p:txBody>
      </p:sp>
      <p:sp>
        <p:nvSpPr>
          <p:cNvPr id="14" name="日付プレースホルダー 13"/>
          <p:cNvSpPr>
            <a:spLocks noGrp="1"/>
          </p:cNvSpPr>
          <p:nvPr>
            <p:ph type="dt" sz="half" idx="2"/>
          </p:nvPr>
        </p:nvSpPr>
        <p:spPr>
          <a:xfrm>
            <a:off x="8534400" y="6356350"/>
            <a:ext cx="3052064" cy="365760"/>
          </a:xfrm>
          <a:prstGeom prst="rect">
            <a:avLst/>
          </a:prstGeom>
        </p:spPr>
        <p:txBody>
          <a:bodyPr vert="horz"/>
          <a:lstStyle>
            <a:lvl1pPr algn="l" eaLnBrk="1" latinLnBrk="0" hangingPunct="1">
              <a:defRPr kumimoji="0" sz="1400">
                <a:solidFill>
                  <a:schemeClr val="tx2"/>
                </a:solidFill>
              </a:defRPr>
            </a:lvl1pPr>
          </a:lstStyle>
          <a:p>
            <a:fld id="{1ED273CC-C050-4F97-A6B8-FADDF0DB5F39}" type="datetimeFigureOut">
              <a:rPr lang="es-ES_tradnl" smtClean="0"/>
              <a:t>20/01/2019</a:t>
            </a:fld>
            <a:endParaRPr lang="es-ES_tradnl"/>
          </a:p>
        </p:txBody>
      </p:sp>
      <p:sp>
        <p:nvSpPr>
          <p:cNvPr id="3" name="フッター プレースホルダー 2"/>
          <p:cNvSpPr>
            <a:spLocks noGrp="1"/>
          </p:cNvSpPr>
          <p:nvPr>
            <p:ph type="ftr" sz="quarter" idx="3"/>
          </p:nvPr>
        </p:nvSpPr>
        <p:spPr>
          <a:xfrm>
            <a:off x="3864864" y="6356350"/>
            <a:ext cx="4673600" cy="365760"/>
          </a:xfrm>
          <a:prstGeom prst="rect">
            <a:avLst/>
          </a:prstGeom>
        </p:spPr>
        <p:txBody>
          <a:bodyPr vert="horz"/>
          <a:lstStyle>
            <a:lvl1pPr algn="r" eaLnBrk="1" latinLnBrk="0" hangingPunct="1">
              <a:defRPr kumimoji="0" sz="1400">
                <a:solidFill>
                  <a:schemeClr val="tx2"/>
                </a:solidFill>
              </a:defRPr>
            </a:lvl1pPr>
          </a:lstStyle>
          <a:p>
            <a:endParaRPr lang="es-ES_tradnl"/>
          </a:p>
        </p:txBody>
      </p:sp>
      <p:sp>
        <p:nvSpPr>
          <p:cNvPr id="23" name="スライド番号プレースホルダー 22"/>
          <p:cNvSpPr>
            <a:spLocks noGrp="1"/>
          </p:cNvSpPr>
          <p:nvPr>
            <p:ph type="sldNum" sz="quarter" idx="4"/>
          </p:nvPr>
        </p:nvSpPr>
        <p:spPr>
          <a:xfrm>
            <a:off x="816864" y="6356350"/>
            <a:ext cx="2641600" cy="365760"/>
          </a:xfrm>
          <a:prstGeom prst="rect">
            <a:avLst/>
          </a:prstGeom>
        </p:spPr>
        <p:txBody>
          <a:bodyPr vert="horz"/>
          <a:lstStyle>
            <a:lvl1pPr algn="l" eaLnBrk="1" latinLnBrk="0" hangingPunct="1">
              <a:defRPr kumimoji="0" sz="1400">
                <a:solidFill>
                  <a:schemeClr val="tx2"/>
                </a:solidFill>
              </a:defRPr>
            </a:lvl1pPr>
          </a:lstStyle>
          <a:p>
            <a:fld id="{F33D4082-B9F7-479A-932F-49840C74C502}" type="slidenum">
              <a:rPr lang="es-ES_tradnl" smtClean="0"/>
              <a:t>‹#›</a:t>
            </a:fld>
            <a:endParaRPr lang="es-ES_tradnl"/>
          </a:p>
        </p:txBody>
      </p:sp>
      <p:sp>
        <p:nvSpPr>
          <p:cNvPr id="28" name="直線コネクタ 2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29" name="直線コネクタ 28"/>
          <p:cNvSpPr>
            <a:spLocks noChangeShapeType="1"/>
          </p:cNvSpPr>
          <p:nvPr/>
        </p:nvSpPr>
        <p:spPr bwMode="auto">
          <a:xfrm>
            <a:off x="609600" y="1143000"/>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二等辺三角形 9"/>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extLst>
      <p:ext uri="{BB962C8B-B14F-4D97-AF65-F5344CB8AC3E}">
        <p14:creationId xmlns:p14="http://schemas.microsoft.com/office/powerpoint/2010/main" val="11872374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ja-JP" altLang="es-ES_tradnl"/>
              <a:t>マスター タイトルの書式設定</a:t>
            </a:r>
            <a:endParaRPr lang="es-ES_tradnl"/>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ja-JP" altLang="es-ES_tradnl"/>
              <a:t>マスター テキストの書式設定</a:t>
            </a:r>
          </a:p>
          <a:p>
            <a:pPr lvl="1"/>
            <a:r>
              <a:rPr lang="ja-JP" altLang="es-ES_tradnl"/>
              <a:t>第 </a:t>
            </a:r>
            <a:r>
              <a:rPr lang="es-ES_tradnl" altLang="ja-JP"/>
              <a:t>2 </a:t>
            </a:r>
            <a:r>
              <a:rPr lang="ja-JP" altLang="es-ES_tradnl"/>
              <a:t>レベル</a:t>
            </a:r>
          </a:p>
          <a:p>
            <a:pPr lvl="2"/>
            <a:r>
              <a:rPr lang="ja-JP" altLang="es-ES_tradnl"/>
              <a:t>第 </a:t>
            </a:r>
            <a:r>
              <a:rPr lang="es-ES_tradnl" altLang="ja-JP"/>
              <a:t>3 </a:t>
            </a:r>
            <a:r>
              <a:rPr lang="ja-JP" altLang="es-ES_tradnl"/>
              <a:t>レベル</a:t>
            </a:r>
          </a:p>
          <a:p>
            <a:pPr lvl="3"/>
            <a:r>
              <a:rPr lang="ja-JP" altLang="es-ES_tradnl"/>
              <a:t>第 </a:t>
            </a:r>
            <a:r>
              <a:rPr lang="es-ES_tradnl" altLang="ja-JP"/>
              <a:t>4 </a:t>
            </a:r>
            <a:r>
              <a:rPr lang="ja-JP" altLang="es-ES_tradnl"/>
              <a:t>レベル</a:t>
            </a:r>
          </a:p>
          <a:p>
            <a:pPr lvl="4"/>
            <a:r>
              <a:rPr lang="ja-JP" altLang="es-ES_tradnl"/>
              <a:t>第 </a:t>
            </a:r>
            <a:r>
              <a:rPr lang="es-ES_tradnl" altLang="ja-JP"/>
              <a:t>5 </a:t>
            </a:r>
            <a:r>
              <a:rPr lang="ja-JP" altLang="es-ES_tradnl"/>
              <a:t>レベル</a:t>
            </a:r>
            <a:endParaRPr lang="es-ES_tradnl"/>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BEBEE1-DFAB-47BD-ACC6-2CAF3BB8131F}" type="datetimeFigureOut">
              <a:rPr lang="es-ES_tradnl" smtClean="0"/>
              <a:t>20/01/2019</a:t>
            </a:fld>
            <a:endParaRPr lang="es-ES_tradnl"/>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0BECFF-D45B-48A0-A894-25F5466A32C2}" type="slidenum">
              <a:rPr lang="es-ES_tradnl" smtClean="0"/>
              <a:t>‹#›</a:t>
            </a:fld>
            <a:endParaRPr lang="es-ES_tradnl"/>
          </a:p>
        </p:txBody>
      </p:sp>
    </p:spTree>
    <p:extLst>
      <p:ext uri="{BB962C8B-B14F-4D97-AF65-F5344CB8AC3E}">
        <p14:creationId xmlns:p14="http://schemas.microsoft.com/office/powerpoint/2010/main" val="16575894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75606" y="1022611"/>
            <a:ext cx="9592887" cy="2296939"/>
          </a:xfrm>
        </p:spPr>
        <p:txBody>
          <a:bodyPr>
            <a:normAutofit/>
          </a:bodyPr>
          <a:lstStyle/>
          <a:p>
            <a:r>
              <a:rPr kumimoji="1" lang="ja-JP" altLang="en-US" sz="4000" dirty="0">
                <a:latin typeface="HGP明朝E" panose="02020900000000000000" pitchFamily="18" charset="-128"/>
                <a:ea typeface="HGP明朝E" panose="02020900000000000000" pitchFamily="18" charset="-128"/>
              </a:rPr>
              <a:t>第</a:t>
            </a:r>
            <a:r>
              <a:rPr kumimoji="1" lang="en-US" altLang="ja-JP" sz="4000" dirty="0">
                <a:latin typeface="HGP明朝E" panose="02020900000000000000" pitchFamily="18" charset="-128"/>
                <a:ea typeface="HGP明朝E" panose="02020900000000000000" pitchFamily="18" charset="-128"/>
              </a:rPr>
              <a:t>72</a:t>
            </a:r>
            <a:r>
              <a:rPr kumimoji="1" lang="ja-JP" altLang="en-US" sz="4000" dirty="0">
                <a:latin typeface="HGP明朝E" panose="02020900000000000000" pitchFamily="18" charset="-128"/>
                <a:ea typeface="HGP明朝E" panose="02020900000000000000" pitchFamily="18" charset="-128"/>
              </a:rPr>
              <a:t>回身心変容技法研究会</a:t>
            </a:r>
            <a:br>
              <a:rPr kumimoji="1" lang="en-US" altLang="ja-JP" sz="4000" dirty="0">
                <a:latin typeface="HGP明朝E" panose="02020900000000000000" pitchFamily="18" charset="-128"/>
                <a:ea typeface="HGP明朝E" panose="02020900000000000000" pitchFamily="18" charset="-128"/>
              </a:rPr>
            </a:br>
            <a:r>
              <a:rPr lang="ja-JP" altLang="en-US" sz="4000" dirty="0">
                <a:latin typeface="HGP明朝E" panose="02020900000000000000" pitchFamily="18" charset="-128"/>
                <a:ea typeface="HGP明朝E" panose="02020900000000000000" pitchFamily="18" charset="-128"/>
              </a:rPr>
              <a:t>祈りと身心変容</a:t>
            </a:r>
            <a:endParaRPr kumimoji="1" lang="ja-JP" altLang="en-US" sz="4000" dirty="0">
              <a:latin typeface="HGP明朝E" panose="02020900000000000000" pitchFamily="18" charset="-128"/>
              <a:ea typeface="HGP明朝E" panose="02020900000000000000" pitchFamily="18" charset="-128"/>
            </a:endParaRPr>
          </a:p>
        </p:txBody>
      </p:sp>
      <p:sp>
        <p:nvSpPr>
          <p:cNvPr id="3" name="サブタイトル 2"/>
          <p:cNvSpPr>
            <a:spLocks noGrp="1"/>
          </p:cNvSpPr>
          <p:nvPr>
            <p:ph type="subTitle" idx="1"/>
          </p:nvPr>
        </p:nvSpPr>
        <p:spPr/>
        <p:txBody>
          <a:bodyPr/>
          <a:lstStyle/>
          <a:p>
            <a:r>
              <a:rPr kumimoji="1" lang="ja-JP" altLang="en-US" dirty="0">
                <a:latin typeface="HGS明朝B" panose="02020800000000000000" pitchFamily="18" charset="-128"/>
                <a:ea typeface="HGS明朝B" panose="02020800000000000000" pitchFamily="18" charset="-128"/>
              </a:rPr>
              <a:t>金沢星稜大学　桑野萌</a:t>
            </a:r>
          </a:p>
        </p:txBody>
      </p:sp>
    </p:spTree>
    <p:extLst>
      <p:ext uri="{BB962C8B-B14F-4D97-AF65-F5344CB8AC3E}">
        <p14:creationId xmlns:p14="http://schemas.microsoft.com/office/powerpoint/2010/main" val="188244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err="1"/>
              <a:t>Raimon</a:t>
            </a:r>
            <a:r>
              <a:rPr kumimoji="1" lang="en-US" altLang="ja-JP" dirty="0"/>
              <a:t> </a:t>
            </a:r>
            <a:r>
              <a:rPr kumimoji="1" lang="en-US" altLang="ja-JP" dirty="0" err="1"/>
              <a:t>Panikkar</a:t>
            </a:r>
            <a:r>
              <a:rPr kumimoji="1" lang="en-US" altLang="ja-JP" dirty="0"/>
              <a:t> </a:t>
            </a:r>
            <a:r>
              <a:rPr kumimoji="1" lang="en-US" altLang="ja-JP" dirty="0" err="1"/>
              <a:t>Alemany</a:t>
            </a:r>
            <a:r>
              <a:rPr kumimoji="1" lang="ja-JP" altLang="en-US" dirty="0"/>
              <a:t>（</a:t>
            </a:r>
            <a:r>
              <a:rPr kumimoji="1" lang="en-US" altLang="ja-JP" dirty="0"/>
              <a:t>1918-2010</a:t>
            </a:r>
            <a:r>
              <a:rPr kumimoji="1" lang="ja-JP" altLang="en-US" dirty="0"/>
              <a:t>）</a:t>
            </a:r>
          </a:p>
        </p:txBody>
      </p:sp>
      <p:pic>
        <p:nvPicPr>
          <p:cNvPr id="4" name="コンテンツ プレースホルダー 3"/>
          <p:cNvPicPr>
            <a:picLocks noGrp="1" noChangeAspect="1"/>
          </p:cNvPicPr>
          <p:nvPr>
            <p:ph sz="quarter" idx="1"/>
          </p:nvPr>
        </p:nvPicPr>
        <p:blipFill>
          <a:blip r:embed="rId2"/>
          <a:stretch>
            <a:fillRect/>
          </a:stretch>
        </p:blipFill>
        <p:spPr>
          <a:xfrm>
            <a:off x="802005" y="1429442"/>
            <a:ext cx="2157325" cy="2906712"/>
          </a:xfrm>
          <a:prstGeom prst="rect">
            <a:avLst/>
          </a:prstGeom>
        </p:spPr>
      </p:pic>
      <p:sp>
        <p:nvSpPr>
          <p:cNvPr id="3" name="テキスト ボックス 2"/>
          <p:cNvSpPr txBox="1"/>
          <p:nvPr/>
        </p:nvSpPr>
        <p:spPr>
          <a:xfrm>
            <a:off x="482138" y="4511038"/>
            <a:ext cx="2621280"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dirty="0"/>
              <a:t>「</a:t>
            </a:r>
            <a:r>
              <a:rPr lang="ja-JP" altLang="en-US" dirty="0">
                <a:latin typeface="+mj-ea"/>
                <a:ea typeface="+mj-ea"/>
              </a:rPr>
              <a:t>私はキリスト教から脱し、しかしクリスチャンであり続けながらヒンドゥー教に出会い、仏教に立ち返った</a:t>
            </a:r>
            <a:r>
              <a:rPr lang="ja-JP" altLang="en-US" dirty="0"/>
              <a:t>」</a:t>
            </a:r>
            <a:endParaRPr kumimoji="1" lang="ja-JP" altLang="en-US" dirty="0"/>
          </a:p>
        </p:txBody>
      </p:sp>
      <p:sp>
        <p:nvSpPr>
          <p:cNvPr id="6" name="テキスト ボックス 5"/>
          <p:cNvSpPr txBox="1"/>
          <p:nvPr/>
        </p:nvSpPr>
        <p:spPr>
          <a:xfrm>
            <a:off x="3785062" y="1839885"/>
            <a:ext cx="7836131" cy="4031873"/>
          </a:xfrm>
          <a:prstGeom prst="rect">
            <a:avLst/>
          </a:prstGeom>
          <a:noFill/>
        </p:spPr>
        <p:txBody>
          <a:bodyPr wrap="square" rtlCol="0">
            <a:spAutoFit/>
          </a:bodyPr>
          <a:lstStyle/>
          <a:p>
            <a:r>
              <a:rPr kumimoji="1" lang="en-US" altLang="ja-JP" sz="2000" dirty="0"/>
              <a:t>1918</a:t>
            </a:r>
            <a:r>
              <a:rPr kumimoji="1" lang="ja-JP" altLang="en-US" sz="2000" dirty="0"/>
              <a:t>年　　カタルーニャ州、バルセロナに生まれる。</a:t>
            </a:r>
            <a:endParaRPr kumimoji="1" lang="en-US" altLang="ja-JP" sz="2000" dirty="0"/>
          </a:p>
          <a:p>
            <a:endParaRPr lang="en-US" altLang="ja-JP" sz="2000" dirty="0"/>
          </a:p>
          <a:p>
            <a:r>
              <a:rPr kumimoji="1" lang="en-US" altLang="ja-JP" sz="2000" dirty="0"/>
              <a:t>1946</a:t>
            </a:r>
            <a:r>
              <a:rPr kumimoji="1" lang="ja-JP" altLang="en-US" sz="2000" dirty="0"/>
              <a:t>年　司祭叙階（オップス・ディ）　</a:t>
            </a:r>
            <a:endParaRPr kumimoji="1" lang="en-US" altLang="ja-JP" sz="2000" dirty="0"/>
          </a:p>
          <a:p>
            <a:endParaRPr lang="en-US" altLang="ja-JP" sz="2000" dirty="0"/>
          </a:p>
          <a:p>
            <a:r>
              <a:rPr kumimoji="1" lang="en-US" altLang="ja-JP" sz="2000" dirty="0"/>
              <a:t>1954</a:t>
            </a:r>
            <a:r>
              <a:rPr kumimoji="1" lang="ja-JP" altLang="en-US" sz="2000" dirty="0"/>
              <a:t>年～</a:t>
            </a:r>
            <a:r>
              <a:rPr kumimoji="1" lang="en-US" altLang="ja-JP" sz="2000" dirty="0"/>
              <a:t>1966</a:t>
            </a:r>
            <a:r>
              <a:rPr kumimoji="1" lang="ja-JP" altLang="en-US" sz="2000" dirty="0"/>
              <a:t>年　インドに滞在（キリスト教・ヒンドゥ</a:t>
            </a:r>
            <a:r>
              <a:rPr kumimoji="1" lang="en-US" altLang="ja-JP" sz="2000" dirty="0"/>
              <a:t>―</a:t>
            </a:r>
            <a:r>
              <a:rPr kumimoji="1" lang="ja-JP" altLang="en-US" sz="2000" dirty="0"/>
              <a:t>教、仏教の共生）</a:t>
            </a:r>
            <a:endParaRPr kumimoji="1" lang="en-US" altLang="ja-JP" sz="2000" dirty="0"/>
          </a:p>
          <a:p>
            <a:endParaRPr lang="en-US" altLang="ja-JP" sz="2000" dirty="0"/>
          </a:p>
          <a:p>
            <a:r>
              <a:rPr kumimoji="1" lang="en-US" altLang="ja-JP" sz="2000" dirty="0"/>
              <a:t>1966</a:t>
            </a:r>
            <a:r>
              <a:rPr kumimoji="1" lang="ja-JP" altLang="en-US" sz="2000" dirty="0"/>
              <a:t>～</a:t>
            </a:r>
            <a:r>
              <a:rPr kumimoji="1" lang="en-US" altLang="ja-JP" sz="2000" dirty="0"/>
              <a:t>1987</a:t>
            </a:r>
            <a:r>
              <a:rPr kumimoji="1" lang="ja-JP" altLang="en-US" sz="2000" dirty="0"/>
              <a:t>年　　カリフォルニアの大学で比較宗教学を教える</a:t>
            </a:r>
            <a:endParaRPr kumimoji="1" lang="en-US" altLang="ja-JP" sz="2000" dirty="0"/>
          </a:p>
          <a:p>
            <a:endParaRPr lang="en-US" altLang="ja-JP" sz="2000" dirty="0"/>
          </a:p>
          <a:p>
            <a:r>
              <a:rPr kumimoji="1" lang="en-US" altLang="ja-JP" sz="2000" dirty="0"/>
              <a:t>1987</a:t>
            </a:r>
            <a:r>
              <a:rPr kumimoji="1" lang="ja-JP" altLang="en-US" sz="2000" dirty="0"/>
              <a:t>年　カタルーニャ州</a:t>
            </a:r>
            <a:r>
              <a:rPr lang="en-US" altLang="ja-JP" sz="2000" dirty="0" err="1"/>
              <a:t>Tavertet</a:t>
            </a:r>
            <a:r>
              <a:rPr lang="ja-JP" altLang="en-US" sz="2000" dirty="0"/>
              <a:t>に活動の拠点を置く</a:t>
            </a:r>
            <a:endParaRPr lang="en-US" altLang="ja-JP" sz="2000" dirty="0"/>
          </a:p>
          <a:p>
            <a:endParaRPr kumimoji="1" lang="en-US" altLang="ja-JP" sz="2000" dirty="0"/>
          </a:p>
          <a:p>
            <a:r>
              <a:rPr lang="en-US" altLang="ja-JP" sz="2000" dirty="0"/>
              <a:t>1989</a:t>
            </a:r>
            <a:r>
              <a:rPr lang="ja-JP" altLang="en-US" sz="2000" dirty="0"/>
              <a:t>年　異文化間研究所（</a:t>
            </a:r>
            <a:r>
              <a:rPr lang="en-US" altLang="ja-JP" sz="2000" dirty="0"/>
              <a:t>Vivarium</a:t>
            </a:r>
            <a:r>
              <a:rPr lang="ja-JP" altLang="en-US" sz="2000" dirty="0"/>
              <a:t>）設立</a:t>
            </a:r>
            <a:endParaRPr lang="en-US" altLang="ja-JP" sz="2000" dirty="0"/>
          </a:p>
          <a:p>
            <a:endParaRPr kumimoji="1" lang="en-US" altLang="ja-JP" dirty="0"/>
          </a:p>
          <a:p>
            <a:endParaRPr lang="en-US" altLang="ja-JP" dirty="0"/>
          </a:p>
        </p:txBody>
      </p:sp>
    </p:spTree>
    <p:extLst>
      <p:ext uri="{BB962C8B-B14F-4D97-AF65-F5344CB8AC3E}">
        <p14:creationId xmlns:p14="http://schemas.microsoft.com/office/powerpoint/2010/main" val="296368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a:t>パニカーの主要な著作</a:t>
            </a:r>
          </a:p>
        </p:txBody>
      </p:sp>
      <p:sp>
        <p:nvSpPr>
          <p:cNvPr id="3" name="コンテンツ プレースホルダー 2"/>
          <p:cNvSpPr>
            <a:spLocks noGrp="1"/>
          </p:cNvSpPr>
          <p:nvPr>
            <p:ph sz="quarter" idx="1"/>
          </p:nvPr>
        </p:nvSpPr>
        <p:spPr/>
        <p:txBody>
          <a:bodyPr>
            <a:normAutofit fontScale="92500" lnSpcReduction="10000"/>
          </a:bodyPr>
          <a:lstStyle/>
          <a:p>
            <a:r>
              <a:rPr kumimoji="1" lang="en-US" altLang="ja-JP" dirty="0" err="1"/>
              <a:t>Religión</a:t>
            </a:r>
            <a:r>
              <a:rPr kumimoji="1" lang="en-US" altLang="ja-JP" dirty="0"/>
              <a:t> y </a:t>
            </a:r>
            <a:r>
              <a:rPr kumimoji="1" lang="en-US" altLang="ja-JP" dirty="0" err="1"/>
              <a:t>religiones</a:t>
            </a:r>
            <a:r>
              <a:rPr kumimoji="1" lang="en-US" altLang="ja-JP" dirty="0"/>
              <a:t>, </a:t>
            </a:r>
            <a:r>
              <a:rPr kumimoji="1" lang="en-US" altLang="ja-JP" dirty="0" err="1"/>
              <a:t>Gredos</a:t>
            </a:r>
            <a:r>
              <a:rPr kumimoji="1" lang="en-US" altLang="ja-JP" dirty="0"/>
              <a:t> (1965)</a:t>
            </a:r>
          </a:p>
          <a:p>
            <a:endParaRPr kumimoji="1" lang="en-US" altLang="ja-JP" dirty="0"/>
          </a:p>
          <a:p>
            <a:r>
              <a:rPr kumimoji="1" lang="en-US" altLang="ja-JP" dirty="0"/>
              <a:t>El </a:t>
            </a:r>
            <a:r>
              <a:rPr kumimoji="1" lang="en-US" altLang="ja-JP" dirty="0" err="1"/>
              <a:t>silencio</a:t>
            </a:r>
            <a:r>
              <a:rPr kumimoji="1" lang="en-US" altLang="ja-JP" dirty="0"/>
              <a:t> del Buddha. </a:t>
            </a:r>
            <a:r>
              <a:rPr kumimoji="1" lang="en-US" altLang="ja-JP" dirty="0" err="1"/>
              <a:t>Una</a:t>
            </a:r>
            <a:r>
              <a:rPr kumimoji="1" lang="en-US" altLang="ja-JP" dirty="0"/>
              <a:t> </a:t>
            </a:r>
            <a:r>
              <a:rPr kumimoji="1" lang="en-US" altLang="ja-JP" dirty="0" err="1"/>
              <a:t>introducción</a:t>
            </a:r>
            <a:r>
              <a:rPr kumimoji="1" lang="en-US" altLang="ja-JP" dirty="0"/>
              <a:t> al </a:t>
            </a:r>
            <a:r>
              <a:rPr kumimoji="1" lang="en-US" altLang="ja-JP" dirty="0" err="1"/>
              <a:t>ateísmo</a:t>
            </a:r>
            <a:r>
              <a:rPr kumimoji="1" lang="en-US" altLang="ja-JP" dirty="0"/>
              <a:t> </a:t>
            </a:r>
            <a:r>
              <a:rPr kumimoji="1" lang="en-US" altLang="ja-JP" dirty="0" err="1"/>
              <a:t>religioso</a:t>
            </a:r>
            <a:r>
              <a:rPr kumimoji="1" lang="en-US" altLang="ja-JP" dirty="0"/>
              <a:t>, </a:t>
            </a:r>
            <a:r>
              <a:rPr kumimoji="1" lang="en-US" altLang="ja-JP" dirty="0" err="1"/>
              <a:t>Siruela</a:t>
            </a:r>
            <a:r>
              <a:rPr kumimoji="1" lang="en-US" altLang="ja-JP" dirty="0"/>
              <a:t>(1996)</a:t>
            </a:r>
          </a:p>
          <a:p>
            <a:endParaRPr kumimoji="1" lang="en-US" altLang="ja-JP" dirty="0"/>
          </a:p>
          <a:p>
            <a:r>
              <a:rPr kumimoji="1" lang="en-US" altLang="ja-JP" dirty="0" err="1"/>
              <a:t>Iconos</a:t>
            </a:r>
            <a:r>
              <a:rPr kumimoji="1" lang="en-US" altLang="ja-JP" dirty="0"/>
              <a:t> del </a:t>
            </a:r>
            <a:r>
              <a:rPr kumimoji="1" lang="en-US" altLang="ja-JP" dirty="0" err="1"/>
              <a:t>misterio</a:t>
            </a:r>
            <a:r>
              <a:rPr kumimoji="1" lang="en-US" altLang="ja-JP" dirty="0"/>
              <a:t>: La </a:t>
            </a:r>
            <a:r>
              <a:rPr kumimoji="1" lang="en-US" altLang="ja-JP" dirty="0" err="1"/>
              <a:t>experiencia</a:t>
            </a:r>
            <a:r>
              <a:rPr kumimoji="1" lang="en-US" altLang="ja-JP" dirty="0"/>
              <a:t> de Dios, Barcelona, </a:t>
            </a:r>
            <a:r>
              <a:rPr kumimoji="1" lang="en-US" altLang="ja-JP" dirty="0" err="1"/>
              <a:t>Penísula</a:t>
            </a:r>
            <a:r>
              <a:rPr kumimoji="1" lang="en-US" altLang="ja-JP" dirty="0"/>
              <a:t> (1998)</a:t>
            </a:r>
          </a:p>
          <a:p>
            <a:endParaRPr kumimoji="1" lang="en-US" altLang="ja-JP" dirty="0"/>
          </a:p>
          <a:p>
            <a:r>
              <a:rPr kumimoji="1" lang="en-US" altLang="ja-JP" dirty="0" err="1"/>
              <a:t>Invitación</a:t>
            </a:r>
            <a:r>
              <a:rPr kumimoji="1" lang="en-US" altLang="ja-JP" dirty="0"/>
              <a:t> a la </a:t>
            </a:r>
            <a:r>
              <a:rPr kumimoji="1" lang="en-US" altLang="ja-JP" dirty="0" err="1"/>
              <a:t>Sabiduría</a:t>
            </a:r>
            <a:r>
              <a:rPr kumimoji="1" lang="en-US" altLang="ja-JP" dirty="0"/>
              <a:t>, </a:t>
            </a:r>
            <a:r>
              <a:rPr kumimoji="1" lang="en-US" altLang="ja-JP" dirty="0" err="1"/>
              <a:t>Espasa</a:t>
            </a:r>
            <a:r>
              <a:rPr kumimoji="1" lang="en-US" altLang="ja-JP" dirty="0"/>
              <a:t> Calpe (1998)</a:t>
            </a:r>
          </a:p>
          <a:p>
            <a:endParaRPr kumimoji="1" lang="en-US" altLang="ja-JP" dirty="0"/>
          </a:p>
          <a:p>
            <a:r>
              <a:rPr kumimoji="1" lang="en-US" altLang="ja-JP" dirty="0"/>
              <a:t>Mito, </a:t>
            </a:r>
            <a:r>
              <a:rPr kumimoji="1" lang="en-US" altLang="ja-JP" dirty="0" err="1"/>
              <a:t>fede</a:t>
            </a:r>
            <a:r>
              <a:rPr kumimoji="1" lang="en-US" altLang="ja-JP" dirty="0"/>
              <a:t> </a:t>
            </a:r>
            <a:r>
              <a:rPr kumimoji="1" lang="en-US" altLang="ja-JP" dirty="0" err="1"/>
              <a:t>ed</a:t>
            </a:r>
            <a:r>
              <a:rPr kumimoji="1" lang="en-US" altLang="ja-JP" dirty="0"/>
              <a:t> </a:t>
            </a:r>
            <a:r>
              <a:rPr kumimoji="1" lang="en-US" altLang="ja-JP" dirty="0" err="1"/>
              <a:t>ermeneutica</a:t>
            </a:r>
            <a:r>
              <a:rPr kumimoji="1" lang="en-US" altLang="ja-JP" dirty="0"/>
              <a:t>. Il </a:t>
            </a:r>
            <a:r>
              <a:rPr kumimoji="1" lang="en-US" altLang="ja-JP" dirty="0" err="1"/>
              <a:t>triplice</a:t>
            </a:r>
            <a:r>
              <a:rPr kumimoji="1" lang="en-US" altLang="ja-JP" dirty="0"/>
              <a:t> </a:t>
            </a:r>
            <a:r>
              <a:rPr kumimoji="1" lang="en-US" altLang="ja-JP" dirty="0" err="1"/>
              <a:t>velo</a:t>
            </a:r>
            <a:r>
              <a:rPr kumimoji="1" lang="en-US" altLang="ja-JP" dirty="0"/>
              <a:t> </a:t>
            </a:r>
            <a:r>
              <a:rPr kumimoji="1" lang="en-US" altLang="ja-JP" dirty="0" err="1"/>
              <a:t>della</a:t>
            </a:r>
            <a:r>
              <a:rPr kumimoji="1" lang="en-US" altLang="ja-JP" dirty="0"/>
              <a:t> </a:t>
            </a:r>
            <a:r>
              <a:rPr kumimoji="1" lang="en-US" altLang="ja-JP" dirty="0" err="1"/>
              <a:t>realtà,Milano</a:t>
            </a:r>
            <a:r>
              <a:rPr kumimoji="1" lang="en-US" altLang="ja-JP" dirty="0"/>
              <a:t>, </a:t>
            </a:r>
            <a:r>
              <a:rPr kumimoji="1" lang="en-US" altLang="ja-JP" dirty="0" err="1"/>
              <a:t>Jaca</a:t>
            </a:r>
            <a:r>
              <a:rPr kumimoji="1" lang="en-US" altLang="ja-JP" dirty="0"/>
              <a:t> Book(2000)</a:t>
            </a:r>
          </a:p>
          <a:p>
            <a:endParaRPr kumimoji="1" lang="en-US" altLang="ja-JP" dirty="0"/>
          </a:p>
          <a:p>
            <a:r>
              <a:rPr kumimoji="1" lang="en-US" altLang="ja-JP" dirty="0" err="1"/>
              <a:t>L’incontro</a:t>
            </a:r>
            <a:r>
              <a:rPr kumimoji="1" lang="en-US" altLang="ja-JP" dirty="0"/>
              <a:t> </a:t>
            </a:r>
            <a:r>
              <a:rPr kumimoji="1" lang="en-US" altLang="ja-JP" dirty="0" err="1"/>
              <a:t>indispensabile</a:t>
            </a:r>
            <a:r>
              <a:rPr kumimoji="1" lang="en-US" altLang="ja-JP" dirty="0"/>
              <a:t>: </a:t>
            </a:r>
            <a:r>
              <a:rPr kumimoji="1" lang="en-US" altLang="ja-JP" dirty="0" err="1"/>
              <a:t>Dialogo</a:t>
            </a:r>
            <a:r>
              <a:rPr kumimoji="1" lang="en-US" altLang="ja-JP" dirty="0"/>
              <a:t> </a:t>
            </a:r>
            <a:r>
              <a:rPr kumimoji="1" lang="en-US" altLang="ja-JP" dirty="0" err="1"/>
              <a:t>delle</a:t>
            </a:r>
            <a:r>
              <a:rPr kumimoji="1" lang="en-US" altLang="ja-JP" dirty="0"/>
              <a:t> </a:t>
            </a:r>
            <a:r>
              <a:rPr kumimoji="1" lang="en-US" altLang="ja-JP" dirty="0" err="1"/>
              <a:t>religioni</a:t>
            </a:r>
            <a:r>
              <a:rPr kumimoji="1" lang="en-US" altLang="ja-JP" dirty="0"/>
              <a:t>, Milano </a:t>
            </a:r>
            <a:r>
              <a:rPr kumimoji="1" lang="en-US" altLang="ja-JP" dirty="0" err="1"/>
              <a:t>Jaca</a:t>
            </a:r>
            <a:r>
              <a:rPr kumimoji="1" lang="en-US" altLang="ja-JP" dirty="0"/>
              <a:t> Book(2001)</a:t>
            </a:r>
          </a:p>
          <a:p>
            <a:r>
              <a:rPr kumimoji="1" lang="en-US" altLang="ja-JP" dirty="0"/>
              <a:t> </a:t>
            </a:r>
          </a:p>
          <a:p>
            <a:endParaRPr kumimoji="1" lang="ja-JP" altLang="en-US" dirty="0"/>
          </a:p>
        </p:txBody>
      </p:sp>
    </p:spTree>
    <p:extLst>
      <p:ext uri="{BB962C8B-B14F-4D97-AF65-F5344CB8AC3E}">
        <p14:creationId xmlns:p14="http://schemas.microsoft.com/office/powerpoint/2010/main" val="4249607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s-ES" altLang="ja-JP" dirty="0"/>
              <a:t>4. </a:t>
            </a:r>
            <a:r>
              <a:rPr kumimoji="1" lang="ja-JP" altLang="en-US" dirty="0"/>
              <a:t>パニカーにおける神話（</a:t>
            </a:r>
            <a:r>
              <a:rPr kumimoji="1" lang="es-ES" altLang="ja-JP" dirty="0"/>
              <a:t>mito)</a:t>
            </a:r>
            <a:r>
              <a:rPr kumimoji="1" lang="ja-JP" altLang="en-US" dirty="0"/>
              <a:t>信仰（</a:t>
            </a:r>
            <a:r>
              <a:rPr kumimoji="1" lang="en-US" altLang="ja-JP" dirty="0" err="1"/>
              <a:t>fe</a:t>
            </a:r>
            <a:r>
              <a:rPr kumimoji="1" lang="en-US" altLang="ja-JP" dirty="0"/>
              <a:t>)</a:t>
            </a:r>
            <a:r>
              <a:rPr kumimoji="1" lang="ja-JP" altLang="en-US" dirty="0"/>
              <a:t>解釈学</a:t>
            </a:r>
            <a:r>
              <a:rPr kumimoji="1" lang="es-ES" altLang="ja-JP" dirty="0"/>
              <a:t>(hermenéutica)</a:t>
            </a:r>
            <a:br>
              <a:rPr kumimoji="1" lang="es-ES" altLang="ja-JP" dirty="0"/>
            </a:br>
            <a:r>
              <a:rPr kumimoji="1" lang="ja-JP" altLang="en-US" dirty="0"/>
              <a:t>（</a:t>
            </a:r>
            <a:r>
              <a:rPr kumimoji="1" lang="es-ES" altLang="ja-JP" dirty="0"/>
              <a:t>R. Panikkar, </a:t>
            </a:r>
            <a:r>
              <a:rPr kumimoji="1" lang="es-ES" altLang="ja-JP" i="1" dirty="0"/>
              <a:t>Mito, Fe, y Hermenéutica</a:t>
            </a:r>
            <a:r>
              <a:rPr kumimoji="1" lang="ja-JP" altLang="en-US" dirty="0"/>
              <a:t>より）</a:t>
            </a:r>
          </a:p>
        </p:txBody>
      </p:sp>
      <p:sp>
        <p:nvSpPr>
          <p:cNvPr id="3" name="コンテンツ プレースホルダー 2"/>
          <p:cNvSpPr>
            <a:spLocks noGrp="1"/>
          </p:cNvSpPr>
          <p:nvPr>
            <p:ph sz="quarter" idx="1"/>
          </p:nvPr>
        </p:nvSpPr>
        <p:spPr>
          <a:xfrm>
            <a:off x="609599" y="1219200"/>
            <a:ext cx="11626735" cy="4937760"/>
          </a:xfrm>
        </p:spPr>
        <p:txBody>
          <a:bodyPr>
            <a:normAutofit fontScale="92500"/>
          </a:bodyPr>
          <a:lstStyle/>
          <a:p>
            <a:r>
              <a:rPr kumimoji="1" lang="ja-JP" altLang="en-US" dirty="0"/>
              <a:t>神話、信仰、とその解釈とは一体不可分の関係にあり、</a:t>
            </a:r>
            <a:r>
              <a:rPr kumimoji="1" lang="en-US" altLang="ja-JP" b="1" dirty="0"/>
              <a:t>triple </a:t>
            </a:r>
            <a:r>
              <a:rPr kumimoji="1" lang="es-ES" altLang="ja-JP" b="1" dirty="0"/>
              <a:t>relación </a:t>
            </a:r>
            <a:r>
              <a:rPr kumimoji="1" lang="en-US" altLang="ja-JP" b="1" dirty="0" err="1"/>
              <a:t>cosmoteándrica</a:t>
            </a:r>
            <a:r>
              <a:rPr kumimoji="1" lang="ja-JP" altLang="en-US" b="1" dirty="0" err="1"/>
              <a:t>、</a:t>
            </a:r>
            <a:r>
              <a:rPr kumimoji="1" lang="es-ES" altLang="ja-JP" b="1" dirty="0"/>
              <a:t>relación entre las tres dimensiones: cósmica, divina y humana.</a:t>
            </a:r>
            <a:r>
              <a:rPr kumimoji="1" lang="ja-JP" altLang="en-US" dirty="0"/>
              <a:t>（宇宙的次元、神的次元、人間の次元との間にある三角的・循環的関係）を表している</a:t>
            </a:r>
            <a:endParaRPr kumimoji="1" lang="es-ES" altLang="ja-JP" dirty="0"/>
          </a:p>
          <a:p>
            <a:endParaRPr kumimoji="1" lang="es-ES" altLang="ja-JP" dirty="0"/>
          </a:p>
          <a:p>
            <a:r>
              <a:rPr kumimoji="1" lang="es-ES" altLang="ja-JP" b="1" dirty="0"/>
              <a:t>Mito</a:t>
            </a:r>
            <a:r>
              <a:rPr kumimoji="1" lang="ja-JP" altLang="en-US" dirty="0"/>
              <a:t>：</a:t>
            </a:r>
            <a:r>
              <a:rPr kumimoji="1" lang="es-ES" altLang="ja-JP" dirty="0"/>
              <a:t>el mito no es el objeto del discurso, sino la expresión de una consciencia </a:t>
            </a:r>
            <a:r>
              <a:rPr kumimoji="1" lang="es-ES" altLang="ja-JP" i="1" dirty="0"/>
              <a:t>sui generis</a:t>
            </a:r>
            <a:r>
              <a:rPr kumimoji="1" lang="ja-JP" altLang="en-US" dirty="0"/>
              <a:t>「</a:t>
            </a:r>
            <a:r>
              <a:rPr kumimoji="1" lang="ja-JP" altLang="es-SV" dirty="0"/>
              <a:t>神話は論証の目的</a:t>
            </a:r>
            <a:r>
              <a:rPr kumimoji="1" lang="ja-JP" altLang="en-US" dirty="0"/>
              <a:t>になり得ず</a:t>
            </a:r>
            <a:r>
              <a:rPr kumimoji="1" lang="ja-JP" altLang="es-SV" dirty="0"/>
              <a:t>、意識のひとつの在り方、</a:t>
            </a:r>
            <a:r>
              <a:rPr kumimoji="1" lang="es-SV" altLang="ja-JP" i="1" dirty="0"/>
              <a:t>sui generis</a:t>
            </a:r>
            <a:r>
              <a:rPr kumimoji="1" lang="es-SV" altLang="ja-JP" dirty="0"/>
              <a:t> </a:t>
            </a:r>
            <a:r>
              <a:rPr kumimoji="1" lang="ja-JP" altLang="es-SV" dirty="0"/>
              <a:t>の表</a:t>
            </a:r>
            <a:r>
              <a:rPr kumimoji="1" lang="ja-JP" altLang="en-US" dirty="0"/>
              <a:t>れである」。</a:t>
            </a:r>
            <a:endParaRPr kumimoji="1" lang="es-ES" altLang="ja-JP" dirty="0"/>
          </a:p>
          <a:p>
            <a:endParaRPr kumimoji="1" lang="es-SV" altLang="ja-JP" dirty="0"/>
          </a:p>
          <a:p>
            <a:r>
              <a:rPr kumimoji="1" lang="es-ES" altLang="ja-JP" dirty="0"/>
              <a:t>El mito es transparente como la luz, y la historia mítica es solamente la forma, el revestimiento con el que el mito es expresado, envuelto, iluminado</a:t>
            </a:r>
            <a:endParaRPr kumimoji="1" lang="es-SV" altLang="ja-JP" dirty="0"/>
          </a:p>
          <a:p>
            <a:r>
              <a:rPr kumimoji="1" lang="ja-JP" altLang="es-SV" dirty="0"/>
              <a:t>神話とは「光のように透明であって神話の歴史とは、形相（</a:t>
            </a:r>
            <a:r>
              <a:rPr kumimoji="1" lang="es-SV" altLang="ja-JP" dirty="0"/>
              <a:t>forma</a:t>
            </a:r>
            <a:r>
              <a:rPr kumimoji="1" lang="ja-JP" altLang="es-SV" dirty="0"/>
              <a:t>）であり、表され、包み込まれ、光に照らされる外形」 なのである。</a:t>
            </a:r>
            <a:endParaRPr kumimoji="1" lang="ja-JP" altLang="en-US" dirty="0"/>
          </a:p>
        </p:txBody>
      </p:sp>
    </p:spTree>
    <p:extLst>
      <p:ext uri="{BB962C8B-B14F-4D97-AF65-F5344CB8AC3E}">
        <p14:creationId xmlns:p14="http://schemas.microsoft.com/office/powerpoint/2010/main" val="1604516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459971" y="349135"/>
            <a:ext cx="11122429" cy="5807825"/>
          </a:xfrm>
        </p:spPr>
        <p:txBody>
          <a:bodyPr/>
          <a:lstStyle/>
          <a:p>
            <a:r>
              <a:rPr kumimoji="1" lang="ja-JP" altLang="en-US" dirty="0"/>
              <a:t>体験</a:t>
            </a:r>
            <a:r>
              <a:rPr kumimoji="1" lang="es-ES" altLang="ja-JP" dirty="0"/>
              <a:t>(experiencia)</a:t>
            </a:r>
            <a:r>
              <a:rPr kumimoji="1" lang="ja-JP" altLang="en-US" dirty="0"/>
              <a:t>と神話とは、本来、それ以上還元できないものである。（</a:t>
            </a:r>
            <a:r>
              <a:rPr kumimoji="1" lang="es-ES" altLang="ja-JP" dirty="0"/>
              <a:t>irreductibilidad primordial)</a:t>
            </a:r>
          </a:p>
          <a:p>
            <a:endParaRPr kumimoji="1" lang="es-ES" altLang="ja-JP" dirty="0"/>
          </a:p>
          <a:p>
            <a:r>
              <a:rPr kumimoji="1" lang="es-ES" altLang="ja-JP" b="1" dirty="0"/>
              <a:t>Fe</a:t>
            </a:r>
            <a:r>
              <a:rPr kumimoji="1" lang="ja-JP" altLang="en-US" b="1" dirty="0"/>
              <a:t>（信仰）</a:t>
            </a:r>
            <a:r>
              <a:rPr kumimoji="1" lang="es-ES" altLang="ja-JP" dirty="0"/>
              <a:t>: el vehículo mediante el cual la consciencia humana pasa del mythos al logos. </a:t>
            </a:r>
          </a:p>
          <a:p>
            <a:pPr marL="0" indent="0">
              <a:buNone/>
            </a:pPr>
            <a:r>
              <a:rPr kumimoji="1" lang="ja-JP" altLang="en-US" dirty="0"/>
              <a:t>信仰とは、人間の意識が</a:t>
            </a:r>
            <a:r>
              <a:rPr kumimoji="1" lang="en-US" altLang="ja-JP" dirty="0"/>
              <a:t>mythos</a:t>
            </a:r>
            <a:r>
              <a:rPr kumimoji="1" lang="ja-JP" altLang="en-US" dirty="0"/>
              <a:t>から</a:t>
            </a:r>
            <a:r>
              <a:rPr kumimoji="1" lang="en-US" altLang="ja-JP" dirty="0"/>
              <a:t>logos</a:t>
            </a:r>
            <a:r>
              <a:rPr kumimoji="1" lang="ja-JP" altLang="en-US" dirty="0"/>
              <a:t>に移行していくまでの道を示している</a:t>
            </a:r>
            <a:endParaRPr kumimoji="1" lang="en-US" altLang="ja-JP" dirty="0"/>
          </a:p>
          <a:p>
            <a:endParaRPr kumimoji="1" lang="en-US" altLang="ja-JP" dirty="0"/>
          </a:p>
          <a:p>
            <a:r>
              <a:rPr kumimoji="1" lang="es-ES" altLang="ja-JP" dirty="0"/>
              <a:t>Creer no es poseer una fe del mismo modo en que se posee un objeto de conocimiento; es simplemente el acto de creer</a:t>
            </a:r>
          </a:p>
          <a:p>
            <a:pPr marL="0" indent="0">
              <a:buNone/>
            </a:pPr>
            <a:r>
              <a:rPr kumimoji="1" lang="ja-JP" altLang="en-US" dirty="0"/>
              <a:t>信じることとは、認識の対象を所有するようにある信念を所有することではなく、純粋に信じるという行為である。</a:t>
            </a:r>
            <a:endParaRPr kumimoji="1" lang="en-US" altLang="ja-JP" dirty="0"/>
          </a:p>
          <a:p>
            <a:endParaRPr kumimoji="1" lang="ja-JP" altLang="en-US" dirty="0"/>
          </a:p>
        </p:txBody>
      </p:sp>
    </p:spTree>
    <p:extLst>
      <p:ext uri="{BB962C8B-B14F-4D97-AF65-F5344CB8AC3E}">
        <p14:creationId xmlns:p14="http://schemas.microsoft.com/office/powerpoint/2010/main" val="1182380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188422" y="188422"/>
            <a:ext cx="11393978" cy="5968538"/>
          </a:xfrm>
        </p:spPr>
        <p:txBody>
          <a:bodyPr>
            <a:normAutofit/>
          </a:bodyPr>
          <a:lstStyle/>
          <a:p>
            <a:r>
              <a:rPr kumimoji="1" lang="en-US" altLang="ja-JP" dirty="0"/>
              <a:t>La</a:t>
            </a:r>
            <a:r>
              <a:rPr kumimoji="1" lang="ja-JP" altLang="en-US" dirty="0"/>
              <a:t> </a:t>
            </a:r>
            <a:r>
              <a:rPr kumimoji="1" lang="es-ES" altLang="ja-JP" dirty="0"/>
              <a:t>incompatibilidad entre el </a:t>
            </a:r>
            <a:r>
              <a:rPr kumimoji="1" lang="es-ES" altLang="ja-JP" i="1" dirty="0"/>
              <a:t>cognitum</a:t>
            </a:r>
            <a:r>
              <a:rPr kumimoji="1" lang="es-ES" altLang="ja-JP" dirty="0"/>
              <a:t> y </a:t>
            </a:r>
            <a:r>
              <a:rPr kumimoji="1" lang="es-ES" altLang="ja-JP" i="1" dirty="0"/>
              <a:t>creditum</a:t>
            </a:r>
          </a:p>
          <a:p>
            <a:pPr marL="0" indent="0">
              <a:buNone/>
            </a:pPr>
            <a:r>
              <a:rPr kumimoji="1" lang="ja-JP" altLang="en-US" dirty="0"/>
              <a:t>「認識されていること」と「信じられていること」は両立しない</a:t>
            </a:r>
            <a:endParaRPr kumimoji="1" lang="en-US" altLang="ja-JP" dirty="0"/>
          </a:p>
          <a:p>
            <a:pPr marL="0" indent="0">
              <a:buNone/>
            </a:pPr>
            <a:r>
              <a:rPr kumimoji="1" lang="es-ES" altLang="ja-JP" dirty="0"/>
              <a:t>Sabemos </a:t>
            </a:r>
            <a:r>
              <a:rPr kumimoji="1" lang="es-ES" altLang="ja-JP" b="1" dirty="0"/>
              <a:t>que creemos</a:t>
            </a:r>
            <a:r>
              <a:rPr kumimoji="1" lang="es-ES" altLang="ja-JP" dirty="0"/>
              <a:t>, pero no sabemos </a:t>
            </a:r>
            <a:r>
              <a:rPr kumimoji="1" lang="es-ES" altLang="ja-JP" b="1" dirty="0"/>
              <a:t>en qué creemos</a:t>
            </a:r>
          </a:p>
          <a:p>
            <a:pPr marL="0" indent="0">
              <a:buNone/>
            </a:pPr>
            <a:r>
              <a:rPr kumimoji="1" lang="ja-JP" altLang="en-US" dirty="0"/>
              <a:t>「私たちは信じていることを知っているが、何について信じているのかについては知らない」</a:t>
            </a:r>
            <a:endParaRPr kumimoji="1" lang="en-US" altLang="ja-JP" dirty="0"/>
          </a:p>
          <a:p>
            <a:pPr marL="0" indent="0">
              <a:buNone/>
            </a:pPr>
            <a:endParaRPr kumimoji="1" lang="en-US" altLang="ja-JP" dirty="0"/>
          </a:p>
          <a:p>
            <a:r>
              <a:rPr kumimoji="1" lang="es-ES" altLang="ja-JP" dirty="0"/>
              <a:t>El Dios de la fe es un </a:t>
            </a:r>
            <a:r>
              <a:rPr kumimoji="1" lang="es-ES" altLang="ja-JP" b="1" dirty="0"/>
              <a:t>símbolo</a:t>
            </a:r>
            <a:r>
              <a:rPr kumimoji="1" lang="es-ES" altLang="ja-JP" dirty="0"/>
              <a:t>, no un concepto</a:t>
            </a:r>
          </a:p>
          <a:p>
            <a:pPr marL="0" indent="0">
              <a:buNone/>
            </a:pPr>
            <a:r>
              <a:rPr kumimoji="1" lang="ja-JP" altLang="en-US" dirty="0"/>
              <a:t>信仰における神とは、</a:t>
            </a:r>
            <a:r>
              <a:rPr kumimoji="1" lang="ja-JP" altLang="en-US" b="1" dirty="0"/>
              <a:t>シンボル</a:t>
            </a:r>
            <a:r>
              <a:rPr kumimoji="1" lang="ja-JP" altLang="en-US" dirty="0"/>
              <a:t>であり、概念ではない</a:t>
            </a:r>
            <a:endParaRPr kumimoji="1" lang="en-US" altLang="ja-JP" dirty="0"/>
          </a:p>
          <a:p>
            <a:pPr marL="0" indent="0">
              <a:buNone/>
            </a:pPr>
            <a:endParaRPr kumimoji="1" lang="en-US" altLang="ja-JP" dirty="0"/>
          </a:p>
          <a:p>
            <a:r>
              <a:rPr kumimoji="1" lang="es-ES" altLang="ja-JP" dirty="0"/>
              <a:t>Dios no puede ser objeto ni de conocimiento ni de creencia alguna. La palabra Dios es un símbolo que se revela y vela en el mismo símbolo del que se habla.</a:t>
            </a:r>
          </a:p>
          <a:p>
            <a:pPr marL="0" indent="0">
              <a:buNone/>
            </a:pPr>
            <a:r>
              <a:rPr kumimoji="1" lang="ja-JP" altLang="en-US" dirty="0"/>
              <a:t>神とは、対象化されるものではなく、知識でもなく、ある特定の信念でもない。「神」という言葉は語られる中に見え隠れするシンボルである。（</a:t>
            </a:r>
            <a:r>
              <a:rPr kumimoji="1" lang="en-US" altLang="ja-JP" i="1" dirty="0" err="1"/>
              <a:t>Iconos</a:t>
            </a:r>
            <a:r>
              <a:rPr kumimoji="1" lang="en-US" altLang="ja-JP" i="1" dirty="0"/>
              <a:t> de </a:t>
            </a:r>
            <a:r>
              <a:rPr kumimoji="1" lang="en-US" altLang="ja-JP" i="1" dirty="0" err="1"/>
              <a:t>misterio</a:t>
            </a:r>
            <a:r>
              <a:rPr kumimoji="1" lang="ja-JP" altLang="en-US" i="1" dirty="0"/>
              <a:t>：</a:t>
            </a:r>
            <a:r>
              <a:rPr kumimoji="1" lang="en-US" altLang="ja-JP" i="1" dirty="0"/>
              <a:t>28</a:t>
            </a:r>
            <a:r>
              <a:rPr kumimoji="1" lang="ja-JP" altLang="en-US" i="1" dirty="0"/>
              <a:t>）</a:t>
            </a:r>
            <a:endParaRPr kumimoji="1" lang="es-ES" altLang="ja-JP" i="1" dirty="0"/>
          </a:p>
        </p:txBody>
      </p:sp>
      <p:sp>
        <p:nvSpPr>
          <p:cNvPr id="4" name="下矢印 3"/>
          <p:cNvSpPr/>
          <p:nvPr/>
        </p:nvSpPr>
        <p:spPr>
          <a:xfrm>
            <a:off x="4023360" y="3884814"/>
            <a:ext cx="346085" cy="5209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27828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548640" y="642851"/>
            <a:ext cx="11033760" cy="5514109"/>
          </a:xfrm>
        </p:spPr>
        <p:txBody>
          <a:bodyPr/>
          <a:lstStyle/>
          <a:p>
            <a:r>
              <a:rPr kumimoji="1" lang="en-US" altLang="ja-JP" dirty="0"/>
              <a:t>Un</a:t>
            </a:r>
            <a:r>
              <a:rPr kumimoji="1" lang="ja-JP" altLang="en-US" dirty="0"/>
              <a:t> </a:t>
            </a:r>
            <a:r>
              <a:rPr kumimoji="1" lang="en-US" altLang="ja-JP" dirty="0" err="1"/>
              <a:t>símbolo</a:t>
            </a:r>
            <a:r>
              <a:rPr kumimoji="1" lang="ja-JP" altLang="en-US" dirty="0"/>
              <a:t> </a:t>
            </a:r>
            <a:r>
              <a:rPr kumimoji="1" lang="en-US" altLang="ja-JP" dirty="0"/>
              <a:t>no</a:t>
            </a:r>
            <a:r>
              <a:rPr kumimoji="1" lang="ja-JP" altLang="en-US" dirty="0"/>
              <a:t> </a:t>
            </a:r>
            <a:r>
              <a:rPr kumimoji="1" lang="en-US" altLang="ja-JP" dirty="0" err="1"/>
              <a:t>es</a:t>
            </a:r>
            <a:r>
              <a:rPr kumimoji="1" lang="ja-JP" altLang="en-US" dirty="0"/>
              <a:t> </a:t>
            </a:r>
            <a:r>
              <a:rPr kumimoji="1" lang="en-US" altLang="ja-JP" dirty="0" err="1"/>
              <a:t>otra</a:t>
            </a:r>
            <a:r>
              <a:rPr kumimoji="1" lang="ja-JP" altLang="en-US" dirty="0"/>
              <a:t> </a:t>
            </a:r>
            <a:r>
              <a:rPr kumimoji="1" lang="en-US" altLang="ja-JP" dirty="0" err="1"/>
              <a:t>cosa</a:t>
            </a:r>
            <a:r>
              <a:rPr kumimoji="1" lang="ja-JP" altLang="en-US" dirty="0"/>
              <a:t> </a:t>
            </a:r>
            <a:r>
              <a:rPr kumimoji="1" lang="en-US" altLang="ja-JP" dirty="0" err="1"/>
              <a:t>sino</a:t>
            </a:r>
            <a:r>
              <a:rPr kumimoji="1" lang="ja-JP" altLang="en-US" dirty="0"/>
              <a:t> </a:t>
            </a:r>
            <a:r>
              <a:rPr kumimoji="1" lang="en-US" altLang="ja-JP" dirty="0"/>
              <a:t>el</a:t>
            </a:r>
            <a:r>
              <a:rPr kumimoji="1" lang="ja-JP" altLang="en-US" dirty="0"/>
              <a:t> </a:t>
            </a:r>
            <a:r>
              <a:rPr kumimoji="1" lang="en-US" altLang="ja-JP" dirty="0" err="1"/>
              <a:t>símbolo</a:t>
            </a:r>
            <a:r>
              <a:rPr kumimoji="1" lang="ja-JP" altLang="en-US" dirty="0"/>
              <a:t> </a:t>
            </a:r>
            <a:r>
              <a:rPr kumimoji="1" lang="en-US" altLang="ja-JP" dirty="0"/>
              <a:t>de</a:t>
            </a:r>
            <a:r>
              <a:rPr kumimoji="1" lang="ja-JP" altLang="en-US" dirty="0"/>
              <a:t> </a:t>
            </a:r>
            <a:r>
              <a:rPr kumimoji="1" lang="en-US" altLang="ja-JP" dirty="0"/>
              <a:t>lo </a:t>
            </a:r>
            <a:r>
              <a:rPr kumimoji="1" lang="es-ES" altLang="ja-JP" dirty="0"/>
              <a:t>que aparece en el simbolo y como símbolo.</a:t>
            </a:r>
          </a:p>
          <a:p>
            <a:pPr marL="0" indent="0">
              <a:buNone/>
            </a:pPr>
            <a:r>
              <a:rPr kumimoji="1" lang="ja-JP" altLang="en-US" dirty="0"/>
              <a:t>シンボルは、シンボルにおいて、あるいはシンボルとして顕れるもの以外の何でもない。</a:t>
            </a:r>
            <a:endParaRPr kumimoji="1" lang="en-US" altLang="ja-JP" dirty="0"/>
          </a:p>
          <a:p>
            <a:pPr marL="0" indent="0">
              <a:buNone/>
            </a:pPr>
            <a:endParaRPr kumimoji="1" lang="en-US" altLang="ja-JP" dirty="0"/>
          </a:p>
          <a:p>
            <a:r>
              <a:rPr kumimoji="1" lang="es-ES" altLang="ja-JP" dirty="0"/>
              <a:t>Un símbolo que requiera una interpretación ya no es </a:t>
            </a:r>
            <a:r>
              <a:rPr kumimoji="1" lang="es-ES" altLang="ja-JP" b="1" dirty="0"/>
              <a:t>un símbolo vivo</a:t>
            </a:r>
            <a:r>
              <a:rPr kumimoji="1" lang="es-ES" altLang="ja-JP" dirty="0"/>
              <a:t>. Se ha cinvertido solamente en un </a:t>
            </a:r>
            <a:r>
              <a:rPr kumimoji="1" lang="es-ES" altLang="ja-JP" b="1" dirty="0"/>
              <a:t>signo</a:t>
            </a:r>
            <a:r>
              <a:rPr kumimoji="1" lang="es-ES" altLang="ja-JP" dirty="0"/>
              <a:t>.</a:t>
            </a:r>
          </a:p>
          <a:p>
            <a:pPr marL="0" indent="0">
              <a:buNone/>
            </a:pPr>
            <a:r>
              <a:rPr kumimoji="1" lang="ja-JP" altLang="en-US" dirty="0"/>
              <a:t>解釈を必要とするシンボルは単なる</a:t>
            </a:r>
            <a:r>
              <a:rPr kumimoji="1" lang="ja-JP" altLang="en-US" b="1" dirty="0"/>
              <a:t>記号</a:t>
            </a:r>
            <a:r>
              <a:rPr kumimoji="1" lang="ja-JP" altLang="en-US" dirty="0"/>
              <a:t>となり、もはや</a:t>
            </a:r>
            <a:r>
              <a:rPr kumimoji="1" lang="ja-JP" altLang="en-US" b="1" dirty="0"/>
              <a:t>生きたシンボル</a:t>
            </a:r>
            <a:r>
              <a:rPr kumimoji="1" lang="ja-JP" altLang="en-US" dirty="0"/>
              <a:t>ではなくなってしまうのである。</a:t>
            </a: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2979120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421178" y="576349"/>
            <a:ext cx="11161222" cy="5580611"/>
          </a:xfrm>
        </p:spPr>
        <p:txBody>
          <a:bodyPr/>
          <a:lstStyle/>
          <a:p>
            <a:r>
              <a:rPr kumimoji="1" lang="en-US" altLang="ja-JP" dirty="0" err="1"/>
              <a:t>Hermenéutica</a:t>
            </a:r>
            <a:r>
              <a:rPr kumimoji="1" lang="ja-JP" altLang="en-US" dirty="0"/>
              <a:t>（解釈学）：</a:t>
            </a:r>
            <a:endParaRPr kumimoji="1" lang="es-ES" altLang="ja-JP" dirty="0"/>
          </a:p>
          <a:p>
            <a:r>
              <a:rPr kumimoji="1" lang="es-ES" altLang="ja-JP" dirty="0"/>
              <a:t>La hermenéutica es el arte y la ciencia de la interpretación, de generar un sentido, de hacer significativo, de devolver los símbolos a la vida y finalmente de dejar emerger nuevos símbolos.</a:t>
            </a:r>
          </a:p>
          <a:p>
            <a:pPr marL="0" indent="0">
              <a:buNone/>
            </a:pPr>
            <a:r>
              <a:rPr kumimoji="1" lang="ja-JP" altLang="en-US" dirty="0"/>
              <a:t>解釈学</a:t>
            </a:r>
            <a:r>
              <a:rPr kumimoji="1" lang="en-US" altLang="ja-JP" dirty="0" err="1"/>
              <a:t>hermenéutica</a:t>
            </a:r>
            <a:r>
              <a:rPr kumimoji="1" lang="ja-JP" altLang="en-US" dirty="0"/>
              <a:t>とは、意味を生み出し、意味を構築し、新たなシンボルを生み出す解釈の技であり、科学である。</a:t>
            </a:r>
            <a:endParaRPr kumimoji="1" lang="en-US" altLang="ja-JP" dirty="0"/>
          </a:p>
          <a:p>
            <a:pPr marL="0" indent="0">
              <a:buNone/>
            </a:pPr>
            <a:endParaRPr kumimoji="1" lang="en-US" altLang="ja-JP" dirty="0"/>
          </a:p>
          <a:p>
            <a:r>
              <a:rPr kumimoji="1" lang="ja-JP" altLang="en-US" dirty="0"/>
              <a:t>解釈学の方法論：</a:t>
            </a:r>
            <a:r>
              <a:rPr kumimoji="1" lang="en-US" altLang="ja-JP" dirty="0" err="1"/>
              <a:t>morfológica</a:t>
            </a:r>
            <a:r>
              <a:rPr kumimoji="1" lang="ja-JP" altLang="en-US" dirty="0"/>
              <a:t>（形態論）</a:t>
            </a:r>
            <a:r>
              <a:rPr kumimoji="1" lang="en-US" altLang="ja-JP" dirty="0"/>
              <a:t>,</a:t>
            </a:r>
            <a:r>
              <a:rPr kumimoji="1" lang="en-US" altLang="ja-JP" dirty="0" err="1"/>
              <a:t>diacrónica</a:t>
            </a:r>
            <a:r>
              <a:rPr kumimoji="1" lang="ja-JP" altLang="en-US" dirty="0"/>
              <a:t>（通時態、時間を超えて）</a:t>
            </a:r>
            <a:r>
              <a:rPr kumimoji="1" lang="es-ES" altLang="ja-JP" dirty="0"/>
              <a:t>,diatópica </a:t>
            </a:r>
            <a:endParaRPr kumimoji="1" lang="ja-JP" altLang="en-US" dirty="0"/>
          </a:p>
        </p:txBody>
      </p:sp>
    </p:spTree>
    <p:extLst>
      <p:ext uri="{BB962C8B-B14F-4D97-AF65-F5344CB8AC3E}">
        <p14:creationId xmlns:p14="http://schemas.microsoft.com/office/powerpoint/2010/main" val="458401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５．	神話・信仰を現実に活かすわざとしての身心変容</a:t>
            </a:r>
          </a:p>
        </p:txBody>
      </p:sp>
      <p:sp>
        <p:nvSpPr>
          <p:cNvPr id="3" name="コンテンツ プレースホルダー 2"/>
          <p:cNvSpPr>
            <a:spLocks noGrp="1"/>
          </p:cNvSpPr>
          <p:nvPr>
            <p:ph sz="quarter" idx="1"/>
          </p:nvPr>
        </p:nvSpPr>
        <p:spPr/>
        <p:txBody>
          <a:bodyPr/>
          <a:lstStyle/>
          <a:p>
            <a:r>
              <a:rPr kumimoji="1" lang="ja-JP" altLang="en-US" dirty="0"/>
              <a:t>神話によって与えられ、解釈（ロゴス）によって発見された（意味づけされた）、私たちの世界。</a:t>
            </a:r>
            <a:endParaRPr kumimoji="1" lang="en-US" altLang="ja-JP" dirty="0"/>
          </a:p>
          <a:p>
            <a:endParaRPr kumimoji="1" lang="en-US" altLang="ja-JP" dirty="0"/>
          </a:p>
          <a:p>
            <a:r>
              <a:rPr kumimoji="1" lang="ja-JP" altLang="en-US" dirty="0"/>
              <a:t>神話とは、様々な伝統文化的背景を持つ私たちの、それぞれの信仰において体験される、霊的な次である。</a:t>
            </a:r>
            <a:endParaRPr kumimoji="1" lang="en-US" altLang="ja-JP" dirty="0"/>
          </a:p>
          <a:p>
            <a:endParaRPr kumimoji="1" lang="en-US" altLang="ja-JP" dirty="0"/>
          </a:p>
          <a:p>
            <a:r>
              <a:rPr kumimoji="1" lang="ja-JP" altLang="en-US" dirty="0"/>
              <a:t>この霊的な次元を、私たちの生活に具体的な形で生かしていく技が、</a:t>
            </a:r>
            <a:r>
              <a:rPr kumimoji="1" lang="es-ES" altLang="ja-JP" dirty="0"/>
              <a:t>hermenéutica </a:t>
            </a:r>
            <a:r>
              <a:rPr kumimoji="1" lang="ja-JP" altLang="en-US" dirty="0"/>
              <a:t>である。（典礼における祈り、朗読、歌うという行為において具体化すること？）</a:t>
            </a:r>
          </a:p>
        </p:txBody>
      </p:sp>
    </p:spTree>
    <p:extLst>
      <p:ext uri="{BB962C8B-B14F-4D97-AF65-F5344CB8AC3E}">
        <p14:creationId xmlns:p14="http://schemas.microsoft.com/office/powerpoint/2010/main" val="728319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ctr"/>
            <a:r>
              <a:rPr kumimoji="1" lang="ja-JP" altLang="en-US" dirty="0"/>
              <a:t>６．おわりに</a:t>
            </a:r>
            <a:br>
              <a:rPr kumimoji="1" lang="en-US" altLang="ja-JP" dirty="0"/>
            </a:br>
            <a:r>
              <a:rPr kumimoji="1" lang="ja-JP" altLang="en-US" sz="2800" dirty="0"/>
              <a:t>神話において照らされる「真の知」をどのように実現していくか</a:t>
            </a:r>
          </a:p>
        </p:txBody>
      </p:sp>
      <p:sp>
        <p:nvSpPr>
          <p:cNvPr id="3" name="コンテンツ プレースホルダー 2"/>
          <p:cNvSpPr>
            <a:spLocks noGrp="1"/>
          </p:cNvSpPr>
          <p:nvPr>
            <p:ph sz="quarter" idx="1"/>
          </p:nvPr>
        </p:nvSpPr>
        <p:spPr/>
        <p:txBody>
          <a:bodyPr/>
          <a:lstStyle/>
          <a:p>
            <a:r>
              <a:rPr kumimoji="1" lang="es-ES" altLang="ja-JP" dirty="0"/>
              <a:t>La sabiduría es el arte de la vida.</a:t>
            </a:r>
          </a:p>
          <a:p>
            <a:pPr marL="0" indent="0">
              <a:buNone/>
            </a:pPr>
            <a:r>
              <a:rPr kumimoji="1" lang="ja-JP" altLang="en-US" dirty="0"/>
              <a:t>英知は生き方の術である</a:t>
            </a:r>
            <a:endParaRPr kumimoji="1" lang="es-ES" altLang="ja-JP" dirty="0"/>
          </a:p>
          <a:p>
            <a:r>
              <a:rPr kumimoji="1" lang="es-ES" altLang="ja-JP" dirty="0"/>
              <a:t>La sabiduría es un </a:t>
            </a:r>
            <a:r>
              <a:rPr kumimoji="1" lang="es-ES" altLang="ja-JP" i="1" dirty="0"/>
              <a:t>savoir vivre</a:t>
            </a:r>
            <a:r>
              <a:rPr kumimoji="1" lang="es-ES" altLang="ja-JP" dirty="0"/>
              <a:t>, donde </a:t>
            </a:r>
            <a:r>
              <a:rPr kumimoji="1" lang="es-ES" altLang="ja-JP" i="1" dirty="0"/>
              <a:t>savoir</a:t>
            </a:r>
            <a:r>
              <a:rPr kumimoji="1" lang="es-ES" altLang="ja-JP" dirty="0"/>
              <a:t> no es un saber sobre la vida, sino experiencia plena de la vida.</a:t>
            </a:r>
            <a:endParaRPr kumimoji="1" lang="en-US" altLang="ja-JP" dirty="0"/>
          </a:p>
          <a:p>
            <a:pPr marL="0" indent="0">
              <a:buNone/>
            </a:pPr>
            <a:r>
              <a:rPr kumimoji="1" lang="ja-JP" altLang="en-US" dirty="0"/>
              <a:t>英知とは、生きることを知ることであり、それは人生について知ることではなく、生きることへの満ち足りた体験である。</a:t>
            </a:r>
            <a:endParaRPr kumimoji="1" lang="en-US" altLang="ja-JP" dirty="0"/>
          </a:p>
          <a:p>
            <a:pPr marL="0" indent="0">
              <a:buNone/>
            </a:pPr>
            <a:r>
              <a:rPr kumimoji="1" lang="ja-JP" altLang="en-US" dirty="0"/>
              <a:t>　　　　　　　　　　　　　　　　　　</a:t>
            </a:r>
            <a:r>
              <a:rPr kumimoji="1" lang="en-US" altLang="ja-JP" dirty="0"/>
              <a:t>(</a:t>
            </a:r>
            <a:r>
              <a:rPr kumimoji="1" lang="es-ES" altLang="ja-JP" dirty="0"/>
              <a:t>R. Panikkar, </a:t>
            </a:r>
            <a:r>
              <a:rPr kumimoji="1" lang="es-ES" altLang="ja-JP" i="1" dirty="0"/>
              <a:t>Invitación a la sabiduría, 9)</a:t>
            </a:r>
            <a:endParaRPr kumimoji="1" lang="ja-JP" altLang="en-US" dirty="0"/>
          </a:p>
        </p:txBody>
      </p:sp>
    </p:spTree>
    <p:extLst>
      <p:ext uri="{BB962C8B-B14F-4D97-AF65-F5344CB8AC3E}">
        <p14:creationId xmlns:p14="http://schemas.microsoft.com/office/powerpoint/2010/main" val="166827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4000" dirty="0">
                <a:latin typeface="HGS明朝B" panose="02020800000000000000" pitchFamily="18" charset="-128"/>
                <a:ea typeface="HGS明朝B" panose="02020800000000000000" pitchFamily="18" charset="-128"/>
              </a:rPr>
              <a:t>本日の発表の流れ</a:t>
            </a:r>
          </a:p>
        </p:txBody>
      </p:sp>
      <p:sp>
        <p:nvSpPr>
          <p:cNvPr id="3" name="コンテンツ プレースホルダー 2"/>
          <p:cNvSpPr>
            <a:spLocks noGrp="1"/>
          </p:cNvSpPr>
          <p:nvPr>
            <p:ph idx="1"/>
          </p:nvPr>
        </p:nvSpPr>
        <p:spPr/>
        <p:txBody>
          <a:bodyPr/>
          <a:lstStyle/>
          <a:p>
            <a:pPr marL="0" indent="0">
              <a:buNone/>
            </a:pPr>
            <a:r>
              <a:rPr kumimoji="1" lang="ja-JP" altLang="en-US" dirty="0"/>
              <a:t>１はじめに　</a:t>
            </a:r>
            <a:r>
              <a:rPr kumimoji="1" lang="ja-JP" altLang="en-US" dirty="0" err="1"/>
              <a:t>ー</a:t>
            </a:r>
            <a:r>
              <a:rPr lang="ja-JP" altLang="en-US" dirty="0"/>
              <a:t>　本発表の中心的な問い、　本</a:t>
            </a:r>
            <a:r>
              <a:rPr kumimoji="1" lang="ja-JP" altLang="en-US" dirty="0"/>
              <a:t>発表に至る経緯</a:t>
            </a:r>
            <a:endParaRPr kumimoji="1" lang="en-US" altLang="ja-JP" dirty="0"/>
          </a:p>
          <a:p>
            <a:pPr marL="0" indent="0">
              <a:buNone/>
            </a:pPr>
            <a:r>
              <a:rPr lang="ja-JP" altLang="en-US" dirty="0"/>
              <a:t>２</a:t>
            </a:r>
            <a:r>
              <a:rPr lang="ja-JP" altLang="en-US" b="1" dirty="0"/>
              <a:t>湯浅泰雄</a:t>
            </a:r>
            <a:r>
              <a:rPr lang="ja-JP" altLang="en-US" dirty="0"/>
              <a:t>の身体論・修行論をめぐる東西の比較思想</a:t>
            </a:r>
            <a:endParaRPr lang="en-US" altLang="ja-JP" dirty="0"/>
          </a:p>
          <a:p>
            <a:pPr marL="0" indent="0">
              <a:buNone/>
            </a:pPr>
            <a:r>
              <a:rPr lang="ja-JP" altLang="en-US" dirty="0"/>
              <a:t>３キリスト教における祈りの実践（</a:t>
            </a:r>
            <a:r>
              <a:rPr lang="en-US" altLang="ja-JP" dirty="0"/>
              <a:t>asceticism</a:t>
            </a:r>
            <a:r>
              <a:rPr lang="ja-JP" altLang="en-US" dirty="0"/>
              <a:t>）</a:t>
            </a:r>
            <a:endParaRPr lang="en-US" altLang="ja-JP" dirty="0"/>
          </a:p>
          <a:p>
            <a:pPr marL="0" indent="0">
              <a:buNone/>
            </a:pPr>
            <a:r>
              <a:rPr lang="ja-JP" altLang="en-US" dirty="0"/>
              <a:t>４</a:t>
            </a:r>
            <a:r>
              <a:rPr lang="ja-JP" altLang="en-US" b="1" dirty="0"/>
              <a:t>レイモン・パニカー</a:t>
            </a:r>
            <a:r>
              <a:rPr lang="ja-JP" altLang="en-US" dirty="0"/>
              <a:t>と宗教体験：神話（</a:t>
            </a:r>
            <a:r>
              <a:rPr lang="en-US" altLang="ja-JP" dirty="0" err="1"/>
              <a:t>mito</a:t>
            </a:r>
            <a:r>
              <a:rPr lang="ja-JP" altLang="en-US" dirty="0"/>
              <a:t>）、信仰</a:t>
            </a:r>
            <a:r>
              <a:rPr lang="en-US" altLang="ja-JP" dirty="0"/>
              <a:t>(</a:t>
            </a:r>
            <a:r>
              <a:rPr lang="en-US" altLang="ja-JP" dirty="0" err="1"/>
              <a:t>fe</a:t>
            </a:r>
            <a:r>
              <a:rPr lang="en-US" altLang="ja-JP" dirty="0"/>
              <a:t>)</a:t>
            </a:r>
            <a:r>
              <a:rPr lang="ja-JP" altLang="en-US" dirty="0" err="1"/>
              <a:t>、</a:t>
            </a:r>
            <a:r>
              <a:rPr lang="ja-JP" altLang="en-US" dirty="0"/>
              <a:t>　解釈学</a:t>
            </a:r>
            <a:r>
              <a:rPr lang="en-US" altLang="ja-JP" dirty="0"/>
              <a:t>(</a:t>
            </a:r>
            <a:r>
              <a:rPr lang="en-US" altLang="ja-JP" dirty="0" err="1"/>
              <a:t>herme</a:t>
            </a:r>
            <a:r>
              <a:rPr lang="es-ES" altLang="ja-JP" dirty="0"/>
              <a:t>néutica)</a:t>
            </a:r>
          </a:p>
          <a:p>
            <a:pPr marL="0" indent="0">
              <a:buNone/>
            </a:pPr>
            <a:r>
              <a:rPr lang="ja-JP" altLang="en-US" dirty="0"/>
              <a:t>５神話・信仰を現実に活かすわざとしての身心変容</a:t>
            </a:r>
            <a:endParaRPr lang="es-ES" altLang="ja-JP" dirty="0"/>
          </a:p>
          <a:p>
            <a:pPr marL="0" indent="0">
              <a:buNone/>
            </a:pPr>
            <a:r>
              <a:rPr lang="ja-JP" altLang="en-US" dirty="0"/>
              <a:t>６おわりに</a:t>
            </a:r>
            <a:endParaRPr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3858623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9724" y="-34319"/>
            <a:ext cx="10515600" cy="1325563"/>
          </a:xfrm>
        </p:spPr>
        <p:txBody>
          <a:bodyPr>
            <a:normAutofit/>
          </a:bodyPr>
          <a:lstStyle/>
          <a:p>
            <a:pPr algn="ctr"/>
            <a:r>
              <a:rPr lang="es-ES" altLang="ja-JP" sz="4000" dirty="0">
                <a:latin typeface="HGS明朝B" panose="02020800000000000000" pitchFamily="18" charset="-128"/>
                <a:ea typeface="HGS明朝B" panose="02020800000000000000" pitchFamily="18" charset="-128"/>
              </a:rPr>
              <a:t>1.</a:t>
            </a:r>
            <a:r>
              <a:rPr lang="ja-JP" altLang="en-US" sz="4000" dirty="0">
                <a:latin typeface="HGS明朝B" panose="02020800000000000000" pitchFamily="18" charset="-128"/>
                <a:ea typeface="HGS明朝B" panose="02020800000000000000" pitchFamily="18" charset="-128"/>
              </a:rPr>
              <a:t>本発表の中心的な問い</a:t>
            </a:r>
            <a:endParaRPr kumimoji="1" lang="ja-JP" altLang="en-US" sz="4000" dirty="0">
              <a:latin typeface="HGS明朝B" panose="02020800000000000000" pitchFamily="18" charset="-128"/>
              <a:ea typeface="HGS明朝B" panose="02020800000000000000" pitchFamily="18" charset="-128"/>
            </a:endParaRPr>
          </a:p>
        </p:txBody>
      </p:sp>
      <p:sp>
        <p:nvSpPr>
          <p:cNvPr id="3" name="コンテンツ プレースホルダー 2"/>
          <p:cNvSpPr>
            <a:spLocks noGrp="1"/>
          </p:cNvSpPr>
          <p:nvPr>
            <p:ph idx="1"/>
          </p:nvPr>
        </p:nvSpPr>
        <p:spPr>
          <a:xfrm>
            <a:off x="559723" y="1291244"/>
            <a:ext cx="11493731" cy="4885719"/>
          </a:xfrm>
        </p:spPr>
        <p:txBody>
          <a:bodyPr>
            <a:normAutofit fontScale="92500" lnSpcReduction="10000"/>
          </a:bodyPr>
          <a:lstStyle/>
          <a:p>
            <a:r>
              <a:rPr kumimoji="1" lang="ja-JP" altLang="en-US" sz="3200" dirty="0"/>
              <a:t>キリスト教における祈りと身心変容の関係を明らかにする</a:t>
            </a:r>
            <a:r>
              <a:rPr kumimoji="1" lang="ja-JP" altLang="en-US" dirty="0"/>
              <a:t>。</a:t>
            </a:r>
            <a:endParaRPr kumimoji="1" lang="en-US" altLang="ja-JP" dirty="0"/>
          </a:p>
          <a:p>
            <a:pPr marL="0" indent="0">
              <a:buNone/>
            </a:pPr>
            <a:r>
              <a:rPr lang="ja-JP" altLang="en-US" dirty="0"/>
              <a:t>　</a:t>
            </a:r>
            <a:r>
              <a:rPr lang="ja-JP" altLang="en-US" sz="2400" dirty="0"/>
              <a:t>信仰体験や神体験と典礼における祈り（聖歌や朗読を通しての）との関わり　</a:t>
            </a:r>
            <a:endParaRPr lang="en-US" altLang="ja-JP" sz="2400" dirty="0"/>
          </a:p>
          <a:p>
            <a:pPr marL="0" indent="0">
              <a:buNone/>
            </a:pPr>
            <a:r>
              <a:rPr kumimoji="1" lang="ja-JP" altLang="en-US" sz="2400" dirty="0"/>
              <a:t>　聖歌や朗読におけることばの「響き」と信仰体験のつながり</a:t>
            </a:r>
            <a:endParaRPr kumimoji="1" lang="en-US" altLang="ja-JP" sz="2400" dirty="0"/>
          </a:p>
          <a:p>
            <a:pPr marL="0" indent="0">
              <a:buNone/>
            </a:pPr>
            <a:endParaRPr lang="en-US" altLang="ja-JP" sz="2400" dirty="0"/>
          </a:p>
          <a:p>
            <a:r>
              <a:rPr lang="ja-JP" altLang="en-US" sz="3200" dirty="0"/>
              <a:t>湯浅泰雄における修行論をめぐる東西の比較思想をカギに、キリスト教における身心変容技法、修行とは何かを考察する</a:t>
            </a:r>
            <a:endParaRPr lang="en-US" altLang="ja-JP" sz="3200" dirty="0"/>
          </a:p>
          <a:p>
            <a:endParaRPr kumimoji="1" lang="en-US" altLang="ja-JP" sz="3200" dirty="0"/>
          </a:p>
          <a:p>
            <a:r>
              <a:rPr lang="ja-JP" altLang="en-US" sz="3200" dirty="0"/>
              <a:t>レイモン・パニカーの神学（哲学？）における</a:t>
            </a:r>
            <a:r>
              <a:rPr lang="ja-JP" altLang="en-US" sz="3200"/>
              <a:t>、解釈学</a:t>
            </a:r>
            <a:r>
              <a:rPr lang="es-ES" altLang="ja-JP" sz="3200"/>
              <a:t>(</a:t>
            </a:r>
            <a:r>
              <a:rPr lang="es-ES" altLang="ja-JP" sz="3200" dirty="0"/>
              <a:t>hermenéutica)</a:t>
            </a:r>
            <a:r>
              <a:rPr lang="ja-JP" altLang="en-US" sz="3200" dirty="0" err="1"/>
              <a:t>、</a:t>
            </a:r>
            <a:r>
              <a:rPr lang="ja-JP" altLang="en-US" sz="3200" dirty="0"/>
              <a:t>あるいはロゴス（</a:t>
            </a:r>
            <a:r>
              <a:rPr lang="en-US" altLang="ja-JP" sz="3200" dirty="0"/>
              <a:t>logos</a:t>
            </a:r>
            <a:r>
              <a:rPr lang="ja-JP" altLang="en-US" sz="3200" dirty="0"/>
              <a:t>）・神話（</a:t>
            </a:r>
            <a:r>
              <a:rPr lang="en-US" altLang="ja-JP" sz="3200" dirty="0" err="1"/>
              <a:t>mito</a:t>
            </a:r>
            <a:r>
              <a:rPr lang="ja-JP" altLang="en-US" sz="3200" dirty="0"/>
              <a:t>）・信仰</a:t>
            </a:r>
            <a:r>
              <a:rPr lang="es-ES" altLang="ja-JP" sz="3200" dirty="0"/>
              <a:t>(fe)</a:t>
            </a:r>
            <a:r>
              <a:rPr lang="ja-JP" altLang="en-US" sz="3200" dirty="0"/>
              <a:t>の考察を契機に、キリスト教の祈りと信仰生活における身心変容とはいったい何を示しているのかについて明らかにする</a:t>
            </a:r>
            <a:endParaRPr kumimoji="1" lang="en-US" altLang="ja-JP" sz="3200" dirty="0"/>
          </a:p>
          <a:p>
            <a:pPr marL="0" indent="0">
              <a:buNone/>
            </a:pPr>
            <a:endParaRPr lang="en-US" altLang="ja-JP" dirty="0"/>
          </a:p>
          <a:p>
            <a:pPr marL="0" indent="0">
              <a:buNone/>
            </a:pPr>
            <a:endParaRPr kumimoji="1" lang="ja-JP" altLang="en-US" dirty="0"/>
          </a:p>
        </p:txBody>
      </p:sp>
    </p:spTree>
    <p:extLst>
      <p:ext uri="{BB962C8B-B14F-4D97-AF65-F5344CB8AC3E}">
        <p14:creationId xmlns:p14="http://schemas.microsoft.com/office/powerpoint/2010/main" val="2380674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a:xfrm>
            <a:off x="1158241" y="188915"/>
            <a:ext cx="8422324" cy="664526"/>
          </a:xfrm>
        </p:spPr>
        <p:txBody>
          <a:bodyPr>
            <a:normAutofit fontScale="90000"/>
          </a:bodyPr>
          <a:lstStyle/>
          <a:p>
            <a:pPr eaLnBrk="1" hangingPunct="1"/>
            <a:r>
              <a:rPr lang="ja-JP" altLang="en-US" sz="3600" b="1" dirty="0"/>
              <a:t>湯浅泰雄</a:t>
            </a:r>
            <a:r>
              <a:rPr lang="es-ES_tradnl" altLang="ja-JP" sz="3600" b="1" dirty="0"/>
              <a:t> </a:t>
            </a:r>
            <a:r>
              <a:rPr lang="es-ES_tradnl" altLang="ja-JP" sz="3600" dirty="0"/>
              <a:t>(</a:t>
            </a:r>
            <a:r>
              <a:rPr lang="es-ES_tradnl" altLang="ja-JP" sz="3600" dirty="0">
                <a:latin typeface="HGS明朝B" panose="02020800000000000000" pitchFamily="18" charset="-128"/>
                <a:ea typeface="HGS明朝B" panose="02020800000000000000" pitchFamily="18" charset="-128"/>
              </a:rPr>
              <a:t>1925</a:t>
            </a:r>
            <a:r>
              <a:rPr lang="ja-JP" altLang="en-US" sz="3600" dirty="0">
                <a:latin typeface="HGS明朝B" panose="02020800000000000000" pitchFamily="18" charset="-128"/>
                <a:ea typeface="HGS明朝B" panose="02020800000000000000" pitchFamily="18" charset="-128"/>
              </a:rPr>
              <a:t>～</a:t>
            </a:r>
            <a:r>
              <a:rPr lang="es-ES_tradnl" altLang="ja-JP" sz="3600" dirty="0">
                <a:latin typeface="HGS明朝B" panose="02020800000000000000" pitchFamily="18" charset="-128"/>
                <a:ea typeface="HGS明朝B" panose="02020800000000000000" pitchFamily="18" charset="-128"/>
              </a:rPr>
              <a:t>2005</a:t>
            </a:r>
            <a:r>
              <a:rPr lang="es-ES_tradnl" altLang="ja-JP" dirty="0"/>
              <a:t>)</a:t>
            </a:r>
            <a:endParaRPr lang="ja-JP" altLang="en-US" dirty="0"/>
          </a:p>
        </p:txBody>
      </p:sp>
      <p:pic>
        <p:nvPicPr>
          <p:cNvPr id="3075"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9340462" y="581546"/>
            <a:ext cx="1655762" cy="1858963"/>
          </a:xfrm>
        </p:spPr>
      </p:pic>
      <p:sp>
        <p:nvSpPr>
          <p:cNvPr id="3076" name="テキスト ボックス 4"/>
          <p:cNvSpPr txBox="1">
            <a:spLocks noChangeArrowheads="1"/>
          </p:cNvSpPr>
          <p:nvPr/>
        </p:nvSpPr>
        <p:spPr bwMode="auto">
          <a:xfrm>
            <a:off x="875607" y="791818"/>
            <a:ext cx="8063346"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s-ES" altLang="ja-JP" sz="2800" i="1" dirty="0"/>
              <a:t>Filosofía moderna japonesa y pensamiento existencial</a:t>
            </a:r>
          </a:p>
          <a:p>
            <a:pPr eaLnBrk="1" hangingPunct="1">
              <a:spcBef>
                <a:spcPct val="0"/>
              </a:spcBef>
              <a:buFontTx/>
              <a:buNone/>
            </a:pPr>
            <a:r>
              <a:rPr lang="es-ES" altLang="ja-JP" sz="2800" i="1" dirty="0"/>
              <a:t> </a:t>
            </a:r>
            <a:r>
              <a:rPr lang="en-US" altLang="ja-JP" sz="2800" dirty="0"/>
              <a:t>『</a:t>
            </a:r>
            <a:r>
              <a:rPr lang="ja-JP" altLang="en-US" sz="2800" dirty="0"/>
              <a:t>近代日本の哲学と実存思想</a:t>
            </a:r>
            <a:r>
              <a:rPr lang="en-US" altLang="ja-JP" sz="2800" dirty="0"/>
              <a:t>』</a:t>
            </a:r>
            <a:r>
              <a:rPr lang="ja-JP" altLang="en-US" sz="2800" dirty="0"/>
              <a:t>（</a:t>
            </a:r>
            <a:r>
              <a:rPr lang="en-US" altLang="ja-JP" sz="2800" dirty="0"/>
              <a:t>1970</a:t>
            </a:r>
            <a:r>
              <a:rPr lang="ja-JP" altLang="en-US" sz="2800" dirty="0"/>
              <a:t>）</a:t>
            </a:r>
            <a:endParaRPr lang="es-ES" altLang="ja-JP" sz="2800" dirty="0"/>
          </a:p>
          <a:p>
            <a:pPr eaLnBrk="1" hangingPunct="1">
              <a:spcBef>
                <a:spcPct val="0"/>
              </a:spcBef>
              <a:buFontTx/>
              <a:buNone/>
            </a:pPr>
            <a:endParaRPr lang="es-ES" altLang="ja-JP" sz="2800" dirty="0"/>
          </a:p>
          <a:p>
            <a:pPr eaLnBrk="1" hangingPunct="1">
              <a:spcBef>
                <a:spcPct val="0"/>
              </a:spcBef>
              <a:buFontTx/>
              <a:buNone/>
            </a:pPr>
            <a:r>
              <a:rPr lang="es-ES" altLang="ja-JP" sz="2800" i="1" dirty="0"/>
              <a:t>El Ki, la espiritualidad del autocultivo, el cuerpo</a:t>
            </a:r>
            <a:r>
              <a:rPr lang="ja-JP" altLang="en-US" sz="2800" i="1" dirty="0"/>
              <a:t>　</a:t>
            </a:r>
            <a:endParaRPr lang="en-US" altLang="ja-JP" sz="2800" i="1" dirty="0"/>
          </a:p>
          <a:p>
            <a:pPr eaLnBrk="1" hangingPunct="1">
              <a:spcBef>
                <a:spcPct val="0"/>
              </a:spcBef>
              <a:buFontTx/>
              <a:buNone/>
            </a:pPr>
            <a:r>
              <a:rPr lang="en-US" altLang="ja-JP" sz="2800" dirty="0"/>
              <a:t>『</a:t>
            </a:r>
            <a:r>
              <a:rPr lang="ja-JP" altLang="en-US" sz="2800" dirty="0"/>
              <a:t>気、修行、身体</a:t>
            </a:r>
            <a:r>
              <a:rPr lang="en-US" altLang="ja-JP" sz="2800" dirty="0"/>
              <a:t>』(1986)</a:t>
            </a:r>
            <a:endParaRPr lang="es-ES" altLang="ja-JP" sz="2800" dirty="0"/>
          </a:p>
          <a:p>
            <a:pPr eaLnBrk="1" hangingPunct="1">
              <a:spcBef>
                <a:spcPct val="0"/>
              </a:spcBef>
              <a:buFontTx/>
              <a:buNone/>
            </a:pPr>
            <a:endParaRPr lang="es-ES" altLang="ja-JP" sz="2800" dirty="0"/>
          </a:p>
          <a:p>
            <a:pPr eaLnBrk="1" hangingPunct="1">
              <a:spcBef>
                <a:spcPct val="0"/>
              </a:spcBef>
              <a:buFontTx/>
              <a:buNone/>
            </a:pPr>
            <a:r>
              <a:rPr lang="en-US" altLang="ja-JP" sz="2800" dirty="0"/>
              <a:t>“</a:t>
            </a:r>
            <a:r>
              <a:rPr lang="en-US" altLang="ja-JP" sz="2800" i="1" dirty="0"/>
              <a:t>The body: toward an Eastern Mind-Body Theory”(1987</a:t>
            </a:r>
            <a:r>
              <a:rPr lang="ja-JP" altLang="en-US" sz="2800" i="1" dirty="0"/>
              <a:t>）</a:t>
            </a:r>
            <a:endParaRPr lang="es-ES" altLang="ja-JP" sz="2800" i="1" dirty="0"/>
          </a:p>
          <a:p>
            <a:pPr eaLnBrk="1" hangingPunct="1">
              <a:spcBef>
                <a:spcPct val="0"/>
              </a:spcBef>
              <a:buFontTx/>
              <a:buNone/>
            </a:pPr>
            <a:endParaRPr lang="es-ES" altLang="ja-JP" sz="2800" dirty="0"/>
          </a:p>
          <a:p>
            <a:pPr eaLnBrk="1" hangingPunct="1">
              <a:spcBef>
                <a:spcPct val="0"/>
              </a:spcBef>
              <a:buFontTx/>
              <a:buNone/>
            </a:pPr>
            <a:r>
              <a:rPr lang="es-ES" altLang="ja-JP" sz="2800" i="1" dirty="0"/>
              <a:t>El ser cuerpo: La teoría oriental de cuerpo-mente y la actualidad</a:t>
            </a:r>
            <a:r>
              <a:rPr lang="ja-JP" altLang="en-US" sz="2800" i="1" dirty="0"/>
              <a:t>　</a:t>
            </a:r>
            <a:r>
              <a:rPr lang="en-US" altLang="ja-JP" sz="2800" dirty="0"/>
              <a:t>『</a:t>
            </a:r>
            <a:r>
              <a:rPr lang="ja-JP" altLang="en-US" sz="2800" dirty="0"/>
              <a:t>身体論　</a:t>
            </a:r>
            <a:r>
              <a:rPr lang="en-US" altLang="ja-JP" sz="2800" dirty="0"/>
              <a:t>』</a:t>
            </a:r>
            <a:r>
              <a:rPr lang="ja-JP" altLang="en-US" sz="2800" dirty="0"/>
              <a:t>　</a:t>
            </a:r>
            <a:r>
              <a:rPr lang="en-US" altLang="ja-JP" sz="2800" dirty="0"/>
              <a:t>(1990</a:t>
            </a:r>
            <a:r>
              <a:rPr lang="ja-JP" altLang="en-US" sz="2800" dirty="0"/>
              <a:t>）</a:t>
            </a:r>
            <a:endParaRPr lang="es-ES" altLang="ja-JP" sz="2800" dirty="0"/>
          </a:p>
          <a:p>
            <a:pPr eaLnBrk="1" hangingPunct="1">
              <a:spcBef>
                <a:spcPct val="0"/>
              </a:spcBef>
              <a:buFontTx/>
              <a:buNone/>
            </a:pPr>
            <a:endParaRPr lang="es-ES" altLang="ja-JP" sz="3600" dirty="0"/>
          </a:p>
          <a:p>
            <a:pPr eaLnBrk="1" hangingPunct="1">
              <a:spcBef>
                <a:spcPct val="0"/>
              </a:spcBef>
              <a:buFontTx/>
              <a:buNone/>
            </a:pPr>
            <a:endParaRPr lang="ja-JP" altLang="en-US" sz="3600" dirty="0"/>
          </a:p>
        </p:txBody>
      </p:sp>
    </p:spTree>
    <p:extLst>
      <p:ext uri="{BB962C8B-B14F-4D97-AF65-F5344CB8AC3E}">
        <p14:creationId xmlns:p14="http://schemas.microsoft.com/office/powerpoint/2010/main" val="1137737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円/楕円 4"/>
          <p:cNvSpPr/>
          <p:nvPr/>
        </p:nvSpPr>
        <p:spPr>
          <a:xfrm>
            <a:off x="3960310" y="2110781"/>
            <a:ext cx="4583962" cy="185050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0" lang="es-ES_tradnl" altLang="ja-JP" sz="3600" dirty="0">
              <a:solidFill>
                <a:prstClr val="black"/>
              </a:solidFill>
              <a:latin typeface="HGP明朝B" panose="02020800000000000000" pitchFamily="18" charset="-128"/>
              <a:ea typeface="HGP明朝B" panose="02020800000000000000" pitchFamily="18" charset="-128"/>
            </a:endParaRPr>
          </a:p>
          <a:p>
            <a:pPr algn="ctr"/>
            <a:r>
              <a:rPr kumimoji="0" lang="ja-JP" altLang="es-ES_tradnl" sz="3600" dirty="0">
                <a:solidFill>
                  <a:prstClr val="black"/>
                </a:solidFill>
                <a:latin typeface="HGP明朝B" panose="02020800000000000000" pitchFamily="18" charset="-128"/>
                <a:ea typeface="HGP明朝B" panose="02020800000000000000" pitchFamily="18" charset="-128"/>
              </a:rPr>
              <a:t>自己への問い</a:t>
            </a:r>
            <a:endParaRPr kumimoji="0" lang="es-ES_tradnl" altLang="ja-JP" sz="3600" dirty="0">
              <a:solidFill>
                <a:prstClr val="black"/>
              </a:solidFill>
              <a:latin typeface="HGP明朝B" panose="02020800000000000000" pitchFamily="18" charset="-128"/>
              <a:ea typeface="HGP明朝B" panose="02020800000000000000" pitchFamily="18" charset="-128"/>
            </a:endParaRPr>
          </a:p>
          <a:p>
            <a:pPr algn="ctr"/>
            <a:r>
              <a:rPr kumimoji="0" lang="ja-JP" altLang="es-ES_tradnl" sz="3200" dirty="0">
                <a:solidFill>
                  <a:srgbClr val="C0504D">
                    <a:lumMod val="50000"/>
                  </a:srgbClr>
                </a:solidFill>
                <a:latin typeface="HGP明朝B" panose="02020800000000000000" pitchFamily="18" charset="-128"/>
                <a:ea typeface="HGP明朝B" panose="02020800000000000000" pitchFamily="18" charset="-128"/>
              </a:rPr>
              <a:t>スピリチュアリティ</a:t>
            </a:r>
            <a:endParaRPr kumimoji="0" lang="es-ES_tradnl" altLang="ja-JP" sz="3200" dirty="0">
              <a:solidFill>
                <a:srgbClr val="C0504D">
                  <a:lumMod val="50000"/>
                </a:srgbClr>
              </a:solidFill>
              <a:latin typeface="HGP明朝B" panose="02020800000000000000" pitchFamily="18" charset="-128"/>
              <a:ea typeface="HGP明朝B" panose="02020800000000000000" pitchFamily="18" charset="-128"/>
            </a:endParaRPr>
          </a:p>
          <a:p>
            <a:pPr algn="ctr"/>
            <a:endParaRPr kumimoji="0" lang="es-ES_tradnl" sz="3600" dirty="0">
              <a:solidFill>
                <a:prstClr val="black"/>
              </a:solidFill>
              <a:latin typeface="HGP明朝B" panose="02020800000000000000" pitchFamily="18" charset="-128"/>
              <a:ea typeface="HGP明朝B" panose="02020800000000000000" pitchFamily="18" charset="-128"/>
            </a:endParaRPr>
          </a:p>
        </p:txBody>
      </p:sp>
      <p:sp>
        <p:nvSpPr>
          <p:cNvPr id="6" name="テキスト ボックス 5"/>
          <p:cNvSpPr txBox="1"/>
          <p:nvPr/>
        </p:nvSpPr>
        <p:spPr>
          <a:xfrm>
            <a:off x="4114096" y="3930236"/>
            <a:ext cx="4248472" cy="584775"/>
          </a:xfrm>
          <a:prstGeom prst="rect">
            <a:avLst/>
          </a:prstGeom>
          <a:noFill/>
        </p:spPr>
        <p:txBody>
          <a:bodyPr wrap="square" rtlCol="0">
            <a:spAutoFit/>
          </a:bodyPr>
          <a:lstStyle/>
          <a:p>
            <a:pPr algn="ctr"/>
            <a:r>
              <a:rPr kumimoji="0" lang="ja-JP" altLang="es-ES_tradnl" sz="3200" dirty="0">
                <a:solidFill>
                  <a:srgbClr val="1F497D">
                    <a:lumMod val="50000"/>
                  </a:srgbClr>
                </a:solidFill>
                <a:latin typeface="HGP明朝B" panose="02020800000000000000" pitchFamily="18" charset="-128"/>
                <a:ea typeface="HGP明朝B" panose="02020800000000000000" pitchFamily="18" charset="-128"/>
              </a:rPr>
              <a:t>身体・修行・気</a:t>
            </a:r>
            <a:endParaRPr kumimoji="0" lang="es-ES_tradnl" altLang="ja-JP" sz="3200" dirty="0">
              <a:solidFill>
                <a:srgbClr val="1F497D">
                  <a:lumMod val="50000"/>
                </a:srgbClr>
              </a:solidFill>
              <a:latin typeface="HGP明朝B" panose="02020800000000000000" pitchFamily="18" charset="-128"/>
              <a:ea typeface="HGP明朝B" panose="02020800000000000000" pitchFamily="18" charset="-128"/>
            </a:endParaRPr>
          </a:p>
        </p:txBody>
      </p:sp>
      <p:sp>
        <p:nvSpPr>
          <p:cNvPr id="8" name="テキスト ボックス 7"/>
          <p:cNvSpPr txBox="1"/>
          <p:nvPr/>
        </p:nvSpPr>
        <p:spPr>
          <a:xfrm>
            <a:off x="1415480" y="1052736"/>
            <a:ext cx="3168352" cy="1077218"/>
          </a:xfrm>
          <a:prstGeom prst="rect">
            <a:avLst/>
          </a:prstGeom>
          <a:noFill/>
        </p:spPr>
        <p:txBody>
          <a:bodyPr wrap="square" rtlCol="0">
            <a:spAutoFit/>
          </a:bodyPr>
          <a:lstStyle/>
          <a:p>
            <a:r>
              <a:rPr kumimoji="0" lang="ja-JP" altLang="es-ES_tradnl" dirty="0">
                <a:solidFill>
                  <a:prstClr val="black"/>
                </a:solidFill>
                <a:latin typeface="Calibri"/>
                <a:ea typeface="ＭＳ Ｐゴシック" panose="020B0600070205080204" pitchFamily="50" charset="-128"/>
              </a:rPr>
              <a:t>　　　　　</a:t>
            </a:r>
            <a:r>
              <a:rPr kumimoji="0" lang="ja-JP" altLang="es-ES_tradnl" b="1" dirty="0">
                <a:solidFill>
                  <a:srgbClr val="1F497D">
                    <a:lumMod val="50000"/>
                  </a:srgbClr>
                </a:solidFill>
                <a:latin typeface="Calibri"/>
                <a:ea typeface="ＭＳ Ｐゴシック" panose="020B0600070205080204" pitchFamily="50" charset="-128"/>
              </a:rPr>
              <a:t>　</a:t>
            </a:r>
            <a:r>
              <a:rPr kumimoji="0" lang="ja-JP" altLang="es-ES_tradnl" sz="3200" b="1" dirty="0">
                <a:solidFill>
                  <a:srgbClr val="1F497D">
                    <a:lumMod val="50000"/>
                  </a:srgbClr>
                </a:solidFill>
                <a:latin typeface="HGP明朝B" panose="02020800000000000000" pitchFamily="18" charset="-128"/>
                <a:ea typeface="HGP明朝B" panose="02020800000000000000" pitchFamily="18" charset="-128"/>
              </a:rPr>
              <a:t>伝統文化</a:t>
            </a:r>
            <a:endParaRPr kumimoji="0" lang="es-ES_tradnl" altLang="ja-JP" sz="3200" b="1" dirty="0">
              <a:solidFill>
                <a:srgbClr val="1F497D">
                  <a:lumMod val="50000"/>
                </a:srgbClr>
              </a:solidFill>
              <a:latin typeface="HGP明朝B" panose="02020800000000000000" pitchFamily="18" charset="-128"/>
              <a:ea typeface="HGP明朝B" panose="02020800000000000000" pitchFamily="18" charset="-128"/>
            </a:endParaRPr>
          </a:p>
          <a:p>
            <a:r>
              <a:rPr kumimoji="0" lang="es-ES_tradnl" sz="3200" b="1" dirty="0">
                <a:solidFill>
                  <a:srgbClr val="1F497D">
                    <a:lumMod val="50000"/>
                  </a:srgbClr>
                </a:solidFill>
                <a:latin typeface="HGP明朝B" panose="02020800000000000000" pitchFamily="18" charset="-128"/>
                <a:ea typeface="HGP明朝B" panose="02020800000000000000" pitchFamily="18" charset="-128"/>
              </a:rPr>
              <a:t>     </a:t>
            </a:r>
            <a:r>
              <a:rPr kumimoji="0" lang="ja-JP" altLang="es-ES_tradnl" sz="3200" b="1" dirty="0">
                <a:solidFill>
                  <a:srgbClr val="1F497D">
                    <a:lumMod val="50000"/>
                  </a:srgbClr>
                </a:solidFill>
                <a:latin typeface="HGP明朝B" panose="02020800000000000000" pitchFamily="18" charset="-128"/>
                <a:ea typeface="HGP明朝B" panose="02020800000000000000" pitchFamily="18" charset="-128"/>
              </a:rPr>
              <a:t>　　　言語</a:t>
            </a:r>
            <a:endParaRPr kumimoji="0" lang="es-ES_tradnl" sz="3200" b="1" dirty="0">
              <a:solidFill>
                <a:srgbClr val="1F497D">
                  <a:lumMod val="50000"/>
                </a:srgbClr>
              </a:solidFill>
              <a:latin typeface="HGP明朝B" panose="02020800000000000000" pitchFamily="18" charset="-128"/>
              <a:ea typeface="HGP明朝B" panose="02020800000000000000" pitchFamily="18" charset="-128"/>
            </a:endParaRPr>
          </a:p>
        </p:txBody>
      </p:sp>
      <p:sp>
        <p:nvSpPr>
          <p:cNvPr id="9" name="テキスト ボックス 8"/>
          <p:cNvSpPr txBox="1"/>
          <p:nvPr/>
        </p:nvSpPr>
        <p:spPr>
          <a:xfrm>
            <a:off x="7320136" y="1124745"/>
            <a:ext cx="3096344" cy="584775"/>
          </a:xfrm>
          <a:prstGeom prst="rect">
            <a:avLst/>
          </a:prstGeom>
          <a:noFill/>
        </p:spPr>
        <p:txBody>
          <a:bodyPr wrap="square" rtlCol="0">
            <a:spAutoFit/>
          </a:bodyPr>
          <a:lstStyle/>
          <a:p>
            <a:pPr algn="ctr"/>
            <a:r>
              <a:rPr kumimoji="0" lang="ja-JP" altLang="es-ES_tradnl" sz="3200" b="1" dirty="0">
                <a:solidFill>
                  <a:srgbClr val="1F497D">
                    <a:lumMod val="50000"/>
                  </a:srgbClr>
                </a:solidFill>
                <a:latin typeface="HGP明朝B" panose="02020800000000000000" pitchFamily="18" charset="-128"/>
                <a:ea typeface="HGP明朝B" panose="02020800000000000000" pitchFamily="18" charset="-128"/>
              </a:rPr>
              <a:t>思想史</a:t>
            </a:r>
            <a:endParaRPr kumimoji="0" lang="es-ES_tradnl" sz="3200" b="1" dirty="0">
              <a:solidFill>
                <a:srgbClr val="1F497D">
                  <a:lumMod val="50000"/>
                </a:srgbClr>
              </a:solidFill>
              <a:latin typeface="HGP明朝B" panose="02020800000000000000" pitchFamily="18" charset="-128"/>
              <a:ea typeface="HGP明朝B" panose="02020800000000000000" pitchFamily="18" charset="-128"/>
            </a:endParaRPr>
          </a:p>
        </p:txBody>
      </p:sp>
      <p:sp>
        <p:nvSpPr>
          <p:cNvPr id="10" name="テキスト ボックス 9"/>
          <p:cNvSpPr txBox="1"/>
          <p:nvPr/>
        </p:nvSpPr>
        <p:spPr>
          <a:xfrm>
            <a:off x="1703512" y="5301209"/>
            <a:ext cx="3888432" cy="584775"/>
          </a:xfrm>
          <a:prstGeom prst="rect">
            <a:avLst/>
          </a:prstGeom>
          <a:noFill/>
        </p:spPr>
        <p:txBody>
          <a:bodyPr wrap="square" rtlCol="0">
            <a:spAutoFit/>
          </a:bodyPr>
          <a:lstStyle/>
          <a:p>
            <a:r>
              <a:rPr kumimoji="0" lang="ja-JP" altLang="es-ES_tradnl" sz="3200" b="1" dirty="0">
                <a:solidFill>
                  <a:srgbClr val="1F497D">
                    <a:lumMod val="50000"/>
                  </a:srgbClr>
                </a:solidFill>
                <a:latin typeface="HGP明朝B" panose="02020800000000000000" pitchFamily="18" charset="-128"/>
                <a:ea typeface="HGP明朝B" panose="02020800000000000000" pitchFamily="18" charset="-128"/>
              </a:rPr>
              <a:t>ニューサイエンス</a:t>
            </a:r>
            <a:endParaRPr kumimoji="0" lang="es-ES_tradnl" sz="3200" b="1" dirty="0">
              <a:solidFill>
                <a:srgbClr val="1F497D">
                  <a:lumMod val="50000"/>
                </a:srgbClr>
              </a:solidFill>
              <a:latin typeface="HGP明朝B" panose="02020800000000000000" pitchFamily="18" charset="-128"/>
              <a:ea typeface="HGP明朝B" panose="02020800000000000000" pitchFamily="18" charset="-128"/>
            </a:endParaRPr>
          </a:p>
        </p:txBody>
      </p:sp>
      <p:sp>
        <p:nvSpPr>
          <p:cNvPr id="11" name="テキスト ボックス 10"/>
          <p:cNvSpPr txBox="1"/>
          <p:nvPr/>
        </p:nvSpPr>
        <p:spPr>
          <a:xfrm>
            <a:off x="6096000" y="5445225"/>
            <a:ext cx="4320480" cy="584775"/>
          </a:xfrm>
          <a:prstGeom prst="rect">
            <a:avLst/>
          </a:prstGeom>
          <a:noFill/>
        </p:spPr>
        <p:txBody>
          <a:bodyPr wrap="square" rtlCol="0">
            <a:spAutoFit/>
          </a:bodyPr>
          <a:lstStyle/>
          <a:p>
            <a:r>
              <a:rPr kumimoji="0" lang="ja-JP" altLang="es-ES_tradnl" sz="3200" b="1" dirty="0">
                <a:solidFill>
                  <a:srgbClr val="1F497D">
                    <a:lumMod val="50000"/>
                  </a:srgbClr>
                </a:solidFill>
                <a:latin typeface="HGP明朝B" panose="02020800000000000000" pitchFamily="18" charset="-128"/>
                <a:ea typeface="HGP明朝B" panose="02020800000000000000" pitchFamily="18" charset="-128"/>
              </a:rPr>
              <a:t>深層心理学・超心理学</a:t>
            </a:r>
            <a:endParaRPr kumimoji="0" lang="es-ES_tradnl" sz="3200" b="1" dirty="0">
              <a:solidFill>
                <a:srgbClr val="1F497D">
                  <a:lumMod val="50000"/>
                </a:srgbClr>
              </a:solidFill>
              <a:latin typeface="HGP明朝B" panose="02020800000000000000" pitchFamily="18" charset="-128"/>
              <a:ea typeface="HGP明朝B" panose="02020800000000000000" pitchFamily="18" charset="-128"/>
            </a:endParaRPr>
          </a:p>
        </p:txBody>
      </p:sp>
      <p:cxnSp>
        <p:nvCxnSpPr>
          <p:cNvPr id="3" name="直線矢印コネクタ 2"/>
          <p:cNvCxnSpPr/>
          <p:nvPr/>
        </p:nvCxnSpPr>
        <p:spPr>
          <a:xfrm>
            <a:off x="8273935" y="3341716"/>
            <a:ext cx="1257992" cy="7536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楕円 3"/>
          <p:cNvSpPr/>
          <p:nvPr/>
        </p:nvSpPr>
        <p:spPr>
          <a:xfrm>
            <a:off x="9299170" y="4159595"/>
            <a:ext cx="2322022" cy="114161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二元論克服</a:t>
            </a:r>
          </a:p>
        </p:txBody>
      </p:sp>
    </p:spTree>
    <p:extLst>
      <p:ext uri="{BB962C8B-B14F-4D97-AF65-F5344CB8AC3E}">
        <p14:creationId xmlns:p14="http://schemas.microsoft.com/office/powerpoint/2010/main" val="289773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1887" y="1201109"/>
            <a:ext cx="2625161" cy="3077175"/>
          </a:xfrm>
        </p:spPr>
      </p:pic>
      <p:sp>
        <p:nvSpPr>
          <p:cNvPr id="3" name="正方形/長方形 2"/>
          <p:cNvSpPr/>
          <p:nvPr/>
        </p:nvSpPr>
        <p:spPr>
          <a:xfrm>
            <a:off x="2177935" y="254924"/>
            <a:ext cx="8382562" cy="584775"/>
          </a:xfrm>
          <a:prstGeom prst="rect">
            <a:avLst/>
          </a:prstGeom>
          <a:solidFill>
            <a:schemeClr val="accent2">
              <a:lumMod val="20000"/>
              <a:lumOff val="80000"/>
            </a:schemeClr>
          </a:solidFill>
        </p:spPr>
        <p:txBody>
          <a:bodyPr wrap="square">
            <a:spAutoFit/>
          </a:bodyPr>
          <a:lstStyle/>
          <a:p>
            <a:r>
              <a:rPr kumimoji="0" lang="ja-JP" altLang="en-US" sz="3200" b="1" dirty="0">
                <a:solidFill>
                  <a:prstClr val="black"/>
                </a:solidFill>
                <a:latin typeface="Gill Sans MT"/>
                <a:ea typeface="ＭＳ Ｐゴシック" panose="020B0600070205080204" pitchFamily="50" charset="-128"/>
              </a:rPr>
              <a:t>身体論をめぐる湯浅哲学とスペイン哲学の関係</a:t>
            </a:r>
            <a:endParaRPr kumimoji="0" lang="en-US" altLang="ja-JP" sz="3200" b="1" dirty="0">
              <a:solidFill>
                <a:prstClr val="black"/>
              </a:solidFill>
              <a:latin typeface="Gill Sans MT"/>
              <a:ea typeface="ＭＳ Ｐゴシック" panose="020B0600070205080204" pitchFamily="50" charset="-128"/>
            </a:endParaRPr>
          </a:p>
        </p:txBody>
      </p:sp>
      <p:sp>
        <p:nvSpPr>
          <p:cNvPr id="5" name="テキスト ボックス 4"/>
          <p:cNvSpPr txBox="1"/>
          <p:nvPr/>
        </p:nvSpPr>
        <p:spPr>
          <a:xfrm>
            <a:off x="911068" y="4675269"/>
            <a:ext cx="3168352" cy="1015663"/>
          </a:xfrm>
          <a:prstGeom prst="rect">
            <a:avLst/>
          </a:prstGeom>
          <a:noFill/>
        </p:spPr>
        <p:txBody>
          <a:bodyPr wrap="square" rtlCol="0">
            <a:spAutoFit/>
          </a:bodyPr>
          <a:lstStyle/>
          <a:p>
            <a:r>
              <a:rPr kumimoji="0" lang="es-ES" altLang="ja-JP" sz="2800" dirty="0">
                <a:solidFill>
                  <a:prstClr val="black"/>
                </a:solidFill>
                <a:latin typeface="Gill Sans MT"/>
                <a:ea typeface="ＭＳ Ｐゴシック" panose="020B0600070205080204" pitchFamily="50" charset="-128"/>
              </a:rPr>
              <a:t>Pedro LaínEntralgo</a:t>
            </a:r>
            <a:endParaRPr lang="en-US" altLang="ja-JP" sz="3200" dirty="0">
              <a:solidFill>
                <a:prstClr val="black"/>
              </a:solidFill>
              <a:latin typeface="Gill Sans MT"/>
              <a:ea typeface="ＭＳ Ｐゴシック" panose="020B0600070205080204" pitchFamily="50" charset="-128"/>
            </a:endParaRPr>
          </a:p>
          <a:p>
            <a:r>
              <a:rPr lang="ja-JP" altLang="en-US" sz="3200" dirty="0">
                <a:solidFill>
                  <a:prstClr val="black"/>
                </a:solidFill>
                <a:latin typeface="Gill Sans MT"/>
                <a:ea typeface="ＭＳ Ｐゴシック" panose="020B0600070205080204" pitchFamily="50" charset="-128"/>
              </a:rPr>
              <a:t>（</a:t>
            </a:r>
            <a:r>
              <a:rPr lang="en-US" altLang="ja-JP" sz="3200" dirty="0">
                <a:solidFill>
                  <a:prstClr val="black"/>
                </a:solidFill>
                <a:latin typeface="Gill Sans MT"/>
                <a:ea typeface="ＭＳ Ｐゴシック" panose="020B0600070205080204" pitchFamily="50" charset="-128"/>
              </a:rPr>
              <a:t>1908</a:t>
            </a:r>
            <a:r>
              <a:rPr kumimoji="0" lang="en-US" altLang="ja-JP" sz="3200" dirty="0">
                <a:solidFill>
                  <a:prstClr val="black"/>
                </a:solidFill>
                <a:latin typeface="Gill Sans MT"/>
                <a:ea typeface="ＭＳ Ｐゴシック" panose="020B0600070205080204" pitchFamily="50" charset="-128"/>
              </a:rPr>
              <a:t>-</a:t>
            </a:r>
            <a:r>
              <a:rPr lang="en-US" altLang="ja-JP" sz="3200" dirty="0">
                <a:solidFill>
                  <a:prstClr val="black"/>
                </a:solidFill>
                <a:latin typeface="Gill Sans MT"/>
                <a:ea typeface="ＭＳ Ｐゴシック" panose="020B0600070205080204" pitchFamily="50" charset="-128"/>
              </a:rPr>
              <a:t>2001</a:t>
            </a:r>
            <a:r>
              <a:rPr lang="ja-JP" altLang="en-US" sz="3200" dirty="0">
                <a:solidFill>
                  <a:prstClr val="black"/>
                </a:solidFill>
                <a:latin typeface="Gill Sans MT"/>
                <a:ea typeface="ＭＳ Ｐゴシック" panose="020B0600070205080204" pitchFamily="50" charset="-128"/>
              </a:rPr>
              <a:t>）</a:t>
            </a:r>
          </a:p>
        </p:txBody>
      </p:sp>
      <p:sp>
        <p:nvSpPr>
          <p:cNvPr id="7" name="コンテンツ プレースホルダー 2"/>
          <p:cNvSpPr txBox="1">
            <a:spLocks/>
          </p:cNvSpPr>
          <p:nvPr/>
        </p:nvSpPr>
        <p:spPr>
          <a:xfrm>
            <a:off x="3995650" y="1368829"/>
            <a:ext cx="7597833" cy="4749338"/>
          </a:xfrm>
          <a:prstGeom prst="rect">
            <a:avLst/>
          </a:prstGeom>
        </p:spPr>
        <p:style>
          <a:lnRef idx="2">
            <a:schemeClr val="accent1"/>
          </a:lnRef>
          <a:fillRef idx="1">
            <a:schemeClr val="lt1"/>
          </a:fillRef>
          <a:effectRef idx="0">
            <a:schemeClr val="accent1"/>
          </a:effectRef>
          <a:fontRef idx="minor">
            <a:schemeClr val="dk1"/>
          </a:fontRef>
        </p:style>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dk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dk1"/>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dk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dk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dk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dk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dk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dk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dk1"/>
                </a:solidFill>
                <a:latin typeface="+mn-lt"/>
                <a:ea typeface="+mn-ea"/>
                <a:cs typeface="+mn-cs"/>
              </a:defRPr>
            </a:lvl9pPr>
          </a:lstStyle>
          <a:p>
            <a:r>
              <a:rPr lang="en-US" altLang="ja-JP" sz="2800" dirty="0" err="1">
                <a:latin typeface="HGS明朝B" panose="02020800000000000000" pitchFamily="18" charset="-128"/>
                <a:ea typeface="HGS明朝B" panose="02020800000000000000" pitchFamily="18" charset="-128"/>
              </a:rPr>
              <a:t>cuerpo</a:t>
            </a:r>
            <a:r>
              <a:rPr lang="en-US" altLang="ja-JP" sz="2800" dirty="0">
                <a:latin typeface="HGS明朝B" panose="02020800000000000000" pitchFamily="18" charset="-128"/>
                <a:ea typeface="HGS明朝B" panose="02020800000000000000" pitchFamily="18" charset="-128"/>
              </a:rPr>
              <a:t> </a:t>
            </a:r>
            <a:r>
              <a:rPr lang="en-US" altLang="ja-JP" sz="2800" u="sng" dirty="0">
                <a:latin typeface="HGS明朝B" panose="02020800000000000000" pitchFamily="18" charset="-128"/>
                <a:ea typeface="HGS明朝B" panose="02020800000000000000" pitchFamily="18" charset="-128"/>
              </a:rPr>
              <a:t>y</a:t>
            </a:r>
            <a:r>
              <a:rPr lang="en-US" altLang="ja-JP" sz="2800" dirty="0">
                <a:latin typeface="HGS明朝B" panose="02020800000000000000" pitchFamily="18" charset="-128"/>
                <a:ea typeface="HGS明朝B" panose="02020800000000000000" pitchFamily="18" charset="-128"/>
              </a:rPr>
              <a:t> alma”</a:t>
            </a:r>
            <a:r>
              <a:rPr lang="ja-JP" altLang="en-US" sz="2800" dirty="0">
                <a:latin typeface="HGS明朝B" panose="02020800000000000000" pitchFamily="18" charset="-128"/>
                <a:ea typeface="HGS明朝B" panose="02020800000000000000" pitchFamily="18" charset="-128"/>
              </a:rPr>
              <a:t>という表現自体すでに心身二元論の表れ</a:t>
            </a:r>
          </a:p>
          <a:p>
            <a:r>
              <a:rPr lang="ja-JP" altLang="en-US" sz="2800" dirty="0">
                <a:latin typeface="HGS明朝B" panose="02020800000000000000" pitchFamily="18" charset="-128"/>
                <a:ea typeface="HGS明朝B" panose="02020800000000000000" pitchFamily="18" charset="-128"/>
              </a:rPr>
              <a:t>西洋思想史においては日常的に「身体」と「精神」のそれぞれの概念を分けて考え、この</a:t>
            </a:r>
            <a:r>
              <a:rPr lang="en-US" altLang="ja-JP" sz="2800" dirty="0">
                <a:latin typeface="HGS明朝B" panose="02020800000000000000" pitchFamily="18" charset="-128"/>
                <a:ea typeface="HGS明朝B" panose="02020800000000000000" pitchFamily="18" charset="-128"/>
              </a:rPr>
              <a:t>2</a:t>
            </a:r>
            <a:r>
              <a:rPr lang="ja-JP" altLang="en-US" sz="2800" dirty="0" err="1">
                <a:latin typeface="HGS明朝B" panose="02020800000000000000" pitchFamily="18" charset="-128"/>
                <a:ea typeface="HGS明朝B" panose="02020800000000000000" pitchFamily="18" charset="-128"/>
              </a:rPr>
              <a:t>つの</a:t>
            </a:r>
            <a:r>
              <a:rPr lang="ja-JP" altLang="en-US" sz="2800" dirty="0">
                <a:latin typeface="HGS明朝B" panose="02020800000000000000" pitchFamily="18" charset="-128"/>
                <a:ea typeface="HGS明朝B" panose="02020800000000000000" pitchFamily="18" charset="-128"/>
              </a:rPr>
              <a:t>概念をどのように結合するかを思索する。この課題をどう克服するか？</a:t>
            </a:r>
            <a:endParaRPr lang="en-US" altLang="ja-JP" sz="2800" dirty="0">
              <a:latin typeface="HGS明朝B" panose="02020800000000000000" pitchFamily="18" charset="-128"/>
              <a:ea typeface="HGS明朝B" panose="02020800000000000000" pitchFamily="18" charset="-128"/>
            </a:endParaRPr>
          </a:p>
          <a:p>
            <a:r>
              <a:rPr lang="ja-JP" altLang="en-US" sz="2800" dirty="0">
                <a:latin typeface="HGS明朝B" panose="02020800000000000000" pitchFamily="18" charset="-128"/>
                <a:ea typeface="HGS明朝B" panose="02020800000000000000" pitchFamily="18" charset="-128"/>
              </a:rPr>
              <a:t>心身二元論と唯物的一元論という２つの極論に対して、第</a:t>
            </a:r>
            <a:r>
              <a:rPr lang="en-US" altLang="ja-JP" sz="2800" dirty="0">
                <a:latin typeface="HGS明朝B" panose="02020800000000000000" pitchFamily="18" charset="-128"/>
                <a:ea typeface="HGS明朝B" panose="02020800000000000000" pitchFamily="18" charset="-128"/>
              </a:rPr>
              <a:t>3</a:t>
            </a:r>
            <a:r>
              <a:rPr lang="ja-JP" altLang="en-US" sz="2800" dirty="0">
                <a:latin typeface="HGS明朝B" panose="02020800000000000000" pitchFamily="18" charset="-128"/>
                <a:ea typeface="HGS明朝B" panose="02020800000000000000" pitchFamily="18" charset="-128"/>
              </a:rPr>
              <a:t>のあり方を提示。</a:t>
            </a:r>
          </a:p>
          <a:p>
            <a:pPr marL="0" indent="0">
              <a:buFont typeface="Wingdings 3"/>
              <a:buNone/>
            </a:pPr>
            <a:endParaRPr lang="en-US" altLang="ja-JP" sz="2800" dirty="0">
              <a:latin typeface="HGS明朝B" panose="02020800000000000000" pitchFamily="18" charset="-128"/>
              <a:ea typeface="HGS明朝B" panose="02020800000000000000" pitchFamily="18" charset="-128"/>
            </a:endParaRPr>
          </a:p>
          <a:p>
            <a:r>
              <a:rPr lang="ja-JP" altLang="en-US" sz="2800" dirty="0">
                <a:latin typeface="HGS明朝B" panose="02020800000000000000" pitchFamily="18" charset="-128"/>
                <a:ea typeface="HGS明朝B" panose="02020800000000000000" pitchFamily="18" charset="-128"/>
              </a:rPr>
              <a:t>創発的一元論</a:t>
            </a:r>
            <a:r>
              <a:rPr lang="en-US" altLang="ja-JP" sz="2800" dirty="0">
                <a:latin typeface="HGS明朝B" panose="02020800000000000000" pitchFamily="18" charset="-128"/>
                <a:ea typeface="HGS明朝B" panose="02020800000000000000" pitchFamily="18" charset="-128"/>
              </a:rPr>
              <a:t>(</a:t>
            </a:r>
            <a:r>
              <a:rPr lang="en-US" altLang="ja-JP" sz="2800" dirty="0" err="1">
                <a:latin typeface="HGS明朝B" panose="02020800000000000000" pitchFamily="18" charset="-128"/>
                <a:ea typeface="HGS明朝B" panose="02020800000000000000" pitchFamily="18" charset="-128"/>
              </a:rPr>
              <a:t>monismo</a:t>
            </a:r>
            <a:r>
              <a:rPr lang="ja-JP" altLang="en-US" sz="2800" dirty="0">
                <a:latin typeface="HGS明朝B" panose="02020800000000000000" pitchFamily="18" charset="-128"/>
                <a:ea typeface="HGS明朝B" panose="02020800000000000000" pitchFamily="18" charset="-128"/>
              </a:rPr>
              <a:t> </a:t>
            </a:r>
            <a:r>
              <a:rPr lang="en-US" altLang="ja-JP" sz="2800" dirty="0" err="1">
                <a:latin typeface="HGS明朝B" panose="02020800000000000000" pitchFamily="18" charset="-128"/>
                <a:ea typeface="HGS明朝B" panose="02020800000000000000" pitchFamily="18" charset="-128"/>
              </a:rPr>
              <a:t>emergentista</a:t>
            </a:r>
            <a:r>
              <a:rPr lang="en-US" altLang="ja-JP" sz="2800" dirty="0">
                <a:latin typeface="HGS明朝B" panose="02020800000000000000" pitchFamily="18" charset="-128"/>
                <a:ea typeface="HGS明朝B" panose="02020800000000000000" pitchFamily="18" charset="-128"/>
              </a:rPr>
              <a:t>)</a:t>
            </a:r>
          </a:p>
          <a:p>
            <a:pPr marL="0" indent="0">
              <a:buFont typeface="Wingdings 3"/>
              <a:buNone/>
            </a:pPr>
            <a:endParaRPr lang="en-US" altLang="ja-JP" sz="2800" dirty="0">
              <a:latin typeface="HGS明朝B" panose="02020800000000000000" pitchFamily="18" charset="-128"/>
              <a:ea typeface="HGS明朝B" panose="02020800000000000000" pitchFamily="18" charset="-128"/>
            </a:endParaRPr>
          </a:p>
          <a:p>
            <a:pPr marL="0" indent="0">
              <a:buFont typeface="Wingdings 3"/>
              <a:buNone/>
            </a:pPr>
            <a:endParaRPr lang="en-US" altLang="ja-JP" sz="2800" dirty="0">
              <a:latin typeface="HGS明朝B" panose="02020800000000000000" pitchFamily="18" charset="-128"/>
              <a:ea typeface="HGS明朝B" panose="02020800000000000000" pitchFamily="18" charset="-128"/>
            </a:endParaRPr>
          </a:p>
          <a:p>
            <a:pPr marL="0" indent="0">
              <a:buFont typeface="Wingdings 3"/>
              <a:buNone/>
            </a:pPr>
            <a:endParaRPr kumimoji="1" lang="ja-JP" altLang="en-US" dirty="0">
              <a:latin typeface="AR P丸ゴシック体M" panose="020B0600010101010101" pitchFamily="50" charset="-128"/>
              <a:ea typeface="AR P丸ゴシック体M" panose="020B0600010101010101" pitchFamily="50" charset="-128"/>
            </a:endParaRPr>
          </a:p>
        </p:txBody>
      </p:sp>
    </p:spTree>
    <p:extLst>
      <p:ext uri="{BB962C8B-B14F-4D97-AF65-F5344CB8AC3E}">
        <p14:creationId xmlns:p14="http://schemas.microsoft.com/office/powerpoint/2010/main" val="1751329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ctr"/>
            <a:r>
              <a:rPr kumimoji="1" lang="es-ES" altLang="ja-JP" dirty="0"/>
              <a:t>2. </a:t>
            </a:r>
            <a:r>
              <a:rPr kumimoji="1" lang="ja-JP" altLang="en-US" dirty="0"/>
              <a:t>湯浅泰雄の身体論・修行論をめぐる東西の比較思想</a:t>
            </a:r>
            <a:br>
              <a:rPr kumimoji="1" lang="ja-JP" altLang="en-US" dirty="0"/>
            </a:br>
            <a:endParaRPr kumimoji="1" lang="ja-JP" altLang="en-US" dirty="0"/>
          </a:p>
        </p:txBody>
      </p:sp>
      <p:sp>
        <p:nvSpPr>
          <p:cNvPr id="3" name="コンテンツ プレースホルダー 2"/>
          <p:cNvSpPr>
            <a:spLocks noGrp="1"/>
          </p:cNvSpPr>
          <p:nvPr>
            <p:ph sz="quarter" idx="1"/>
          </p:nvPr>
        </p:nvSpPr>
        <p:spPr>
          <a:xfrm>
            <a:off x="554182" y="1143000"/>
            <a:ext cx="11028218" cy="4908665"/>
          </a:xfrm>
        </p:spPr>
        <p:txBody>
          <a:bodyPr/>
          <a:lstStyle/>
          <a:p>
            <a:r>
              <a:rPr kumimoji="1" lang="zh-CN" altLang="en-US" dirty="0"/>
              <a:t>西洋近代哲学</a:t>
            </a:r>
            <a:r>
              <a:rPr kumimoji="1" lang="ja-JP" altLang="en-US" dirty="0"/>
              <a:t>：人間は知的な認識主観として捉えられ、身体の問題は無視されている→　デカルトの物心二分法　（「精神」と「物質」をはじめから区別）</a:t>
            </a:r>
            <a:endParaRPr kumimoji="1" lang="en-US" altLang="ja-JP" dirty="0"/>
          </a:p>
          <a:p>
            <a:endParaRPr kumimoji="1" lang="en-US" altLang="ja-JP" dirty="0"/>
          </a:p>
          <a:p>
            <a:r>
              <a:rPr kumimoji="1" lang="ja-JP" altLang="en-US" dirty="0"/>
              <a:t>儒教、仏教などの東洋の伝統思想を基盤とした近代日本の哲学：身体への関心と着眼がある。→身体への関心と着眼の根底にあるのが「修行」や「行」の考え方</a:t>
            </a:r>
            <a:endParaRPr kumimoji="1" lang="en-US" altLang="ja-JP" dirty="0"/>
          </a:p>
          <a:p>
            <a:endParaRPr kumimoji="1" lang="en-US" altLang="ja-JP" dirty="0"/>
          </a:p>
          <a:p>
            <a:r>
              <a:rPr kumimoji="1" lang="ja-JP" altLang="en-US" dirty="0"/>
              <a:t>東洋の哲学的思索の基礎には、修行や行における個の身心変容体験が据えられていることに注目しなければならない。</a:t>
            </a:r>
            <a:endParaRPr kumimoji="1" lang="en-US" altLang="ja-JP" dirty="0"/>
          </a:p>
          <a:p>
            <a:endParaRPr kumimoji="1" lang="en-US" altLang="ja-JP" dirty="0"/>
          </a:p>
          <a:p>
            <a:endParaRPr kumimoji="1" lang="en-US" altLang="ja-JP" dirty="0"/>
          </a:p>
          <a:p>
            <a:endParaRPr kumimoji="1" lang="en-US" altLang="ja-JP" dirty="0"/>
          </a:p>
        </p:txBody>
      </p:sp>
    </p:spTree>
    <p:extLst>
      <p:ext uri="{BB962C8B-B14F-4D97-AF65-F5344CB8AC3E}">
        <p14:creationId xmlns:p14="http://schemas.microsoft.com/office/powerpoint/2010/main" val="2132369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282633" y="587433"/>
            <a:ext cx="11299767" cy="6212378"/>
          </a:xfrm>
        </p:spPr>
        <p:txBody>
          <a:bodyPr>
            <a:normAutofit lnSpcReduction="10000"/>
          </a:bodyPr>
          <a:lstStyle/>
          <a:p>
            <a:r>
              <a:rPr kumimoji="1" lang="ja-JP" altLang="en-US" dirty="0"/>
              <a:t>「心と身体の一体不可分性」においては、東西問わず、明らかなこととして捉えられている。　ベルグソン、メルロ・ポンティなどの現象学・身体哲学</a:t>
            </a:r>
            <a:endParaRPr kumimoji="1" lang="en-US" altLang="ja-JP" dirty="0"/>
          </a:p>
          <a:p>
            <a:endParaRPr kumimoji="1" lang="en-US" altLang="ja-JP" dirty="0"/>
          </a:p>
          <a:p>
            <a:r>
              <a:rPr kumimoji="1" lang="ja-JP" altLang="en-US" dirty="0"/>
              <a:t>しかし、「心と身体の不可分性は、どういう意味において、またどういう考え方に従って主張されるのか」という点について考えなければならない 。</a:t>
            </a:r>
            <a:endParaRPr kumimoji="1" lang="en-US" altLang="ja-JP" dirty="0"/>
          </a:p>
          <a:p>
            <a:pPr marL="0" indent="0">
              <a:buNone/>
            </a:pPr>
            <a:endParaRPr kumimoji="1" lang="en-US" altLang="ja-JP" dirty="0"/>
          </a:p>
          <a:p>
            <a:r>
              <a:rPr kumimoji="1" lang="ja-JP" altLang="en-US" dirty="0"/>
              <a:t>「修行」の問題。　東洋における身体論で問題の出発点：「修行」という実践のプロセスにおいていかに身心が変容していくかという問題</a:t>
            </a:r>
            <a:endParaRPr kumimoji="1" lang="en-US" altLang="ja-JP" dirty="0"/>
          </a:p>
          <a:p>
            <a:endParaRPr kumimoji="1" lang="en-US" altLang="ja-JP" dirty="0"/>
          </a:p>
          <a:p>
            <a:r>
              <a:rPr kumimoji="1" lang="ja-JP" altLang="en-US" dirty="0"/>
              <a:t>キリスト教を中心とした西洋伝統思想においては、その実践を超えた究極的次元にあるもの（本質）は何か、という問いが哲学的思索の出発点に据えられることが多い</a:t>
            </a:r>
            <a:endParaRPr kumimoji="1" lang="en-US" altLang="ja-JP" dirty="0"/>
          </a:p>
          <a:p>
            <a:pPr marL="0" indent="0">
              <a:buNone/>
            </a:pPr>
            <a:r>
              <a:rPr kumimoji="1" lang="ja-JP" altLang="en-US" sz="2400" dirty="0"/>
              <a:t>キリスト教の霊性や信仰の問題を問うときに、実践課程、すなわち心身の変容の問題にはあまり注目してこなかった、ということが、結果として心身二元論を生み出してしまったのではないだろうか？</a:t>
            </a:r>
            <a:endParaRPr kumimoji="1" lang="en-US" altLang="ja-JP" sz="2400" dirty="0"/>
          </a:p>
        </p:txBody>
      </p:sp>
      <p:sp>
        <p:nvSpPr>
          <p:cNvPr id="4" name="下矢印 3"/>
          <p:cNvSpPr/>
          <p:nvPr/>
        </p:nvSpPr>
        <p:spPr>
          <a:xfrm>
            <a:off x="2820786" y="2576946"/>
            <a:ext cx="437804" cy="4932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24122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s-ES" altLang="ja-JP" dirty="0"/>
              <a:t>3.</a:t>
            </a:r>
            <a:r>
              <a:rPr kumimoji="1" lang="ja-JP" altLang="en-US" dirty="0"/>
              <a:t>キリスト教における祈りの実践（</a:t>
            </a:r>
            <a:r>
              <a:rPr kumimoji="1" lang="en-US" altLang="ja-JP" dirty="0"/>
              <a:t>asceticism</a:t>
            </a:r>
            <a:r>
              <a:rPr kumimoji="1" lang="ja-JP" altLang="en-US" dirty="0"/>
              <a:t>）</a:t>
            </a:r>
          </a:p>
        </p:txBody>
      </p:sp>
      <p:sp>
        <p:nvSpPr>
          <p:cNvPr id="3" name="コンテンツ プレースホルダー 2"/>
          <p:cNvSpPr>
            <a:spLocks noGrp="1"/>
          </p:cNvSpPr>
          <p:nvPr>
            <p:ph sz="quarter" idx="1"/>
          </p:nvPr>
        </p:nvSpPr>
        <p:spPr/>
        <p:txBody>
          <a:bodyPr/>
          <a:lstStyle/>
          <a:p>
            <a:r>
              <a:rPr kumimoji="1" lang="en-US" altLang="ja-JP" dirty="0"/>
              <a:t>“asceticism”</a:t>
            </a:r>
            <a:r>
              <a:rPr kumimoji="1" lang="ja-JP" altLang="en-US" dirty="0"/>
              <a:t>：霊性を耕していくための、身体・知性・徳などを含む様々なエクササイズ　</a:t>
            </a:r>
            <a:endParaRPr kumimoji="1" lang="en-US" altLang="ja-JP" dirty="0"/>
          </a:p>
          <a:p>
            <a:pPr marL="0" indent="0">
              <a:buNone/>
            </a:pPr>
            <a:r>
              <a:rPr kumimoji="1" lang="ja-JP" altLang="en-US" dirty="0"/>
              <a:t>キリスト教の伝統においては、信仰生活がより向上していくための、内的または外的生活における努力。</a:t>
            </a:r>
            <a:endParaRPr kumimoji="1" lang="en-US" altLang="ja-JP" dirty="0"/>
          </a:p>
          <a:p>
            <a:pPr marL="0" indent="0">
              <a:buNone/>
            </a:pPr>
            <a:endParaRPr kumimoji="1" lang="en-US" altLang="ja-JP" dirty="0"/>
          </a:p>
          <a:p>
            <a:pPr marL="0" indent="0">
              <a:buNone/>
            </a:pPr>
            <a:r>
              <a:rPr kumimoji="1" lang="ja-JP" altLang="en-US" dirty="0"/>
              <a:t>例）修道生活における労働や霊的読書、典礼においての朗読、歌、祈りの行為</a:t>
            </a:r>
            <a:endParaRPr kumimoji="1" lang="en-US" altLang="ja-JP" dirty="0"/>
          </a:p>
          <a:p>
            <a:pPr marL="0" indent="0">
              <a:buNone/>
            </a:pPr>
            <a:endParaRPr kumimoji="1" lang="en-US" altLang="ja-JP" dirty="0"/>
          </a:p>
          <a:p>
            <a:pPr marL="0" indent="0">
              <a:buNone/>
            </a:pPr>
            <a:r>
              <a:rPr kumimoji="1" lang="en-US" altLang="ja-JP" dirty="0"/>
              <a:t>asceticism</a:t>
            </a:r>
            <a:r>
              <a:rPr kumimoji="1" lang="ja-JP" altLang="en-US" dirty="0"/>
              <a:t>は、修行の考え方に比べると、身体よりも精神面や霊における向上が強調されている？</a:t>
            </a:r>
            <a:endParaRPr kumimoji="1" lang="en-US" altLang="ja-JP" dirty="0"/>
          </a:p>
          <a:p>
            <a:pPr marL="0" indent="0">
              <a:buNone/>
            </a:pPr>
            <a:r>
              <a:rPr kumimoji="1" lang="ja-JP" altLang="en-US" dirty="0"/>
              <a:t>　</a:t>
            </a:r>
          </a:p>
        </p:txBody>
      </p:sp>
    </p:spTree>
    <p:extLst>
      <p:ext uri="{BB962C8B-B14F-4D97-AF65-F5344CB8AC3E}">
        <p14:creationId xmlns:p14="http://schemas.microsoft.com/office/powerpoint/2010/main" val="1417472547"/>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814</TotalTime>
  <Words>1208</Words>
  <Application>Microsoft Office PowerPoint</Application>
  <PresentationFormat>ワイド画面</PresentationFormat>
  <Paragraphs>141</Paragraphs>
  <Slides>18</Slides>
  <Notes>0</Notes>
  <HiddenSlides>0</HiddenSlides>
  <MMClips>0</MMClips>
  <ScaleCrop>false</ScaleCrop>
  <HeadingPairs>
    <vt:vector size="6" baseType="variant">
      <vt:variant>
        <vt:lpstr>使用されているフォント</vt:lpstr>
      </vt:variant>
      <vt:variant>
        <vt:i4>13</vt:i4>
      </vt:variant>
      <vt:variant>
        <vt:lpstr>テーマ</vt:lpstr>
      </vt:variant>
      <vt:variant>
        <vt:i4>3</vt:i4>
      </vt:variant>
      <vt:variant>
        <vt:lpstr>スライド タイトル</vt:lpstr>
      </vt:variant>
      <vt:variant>
        <vt:i4>18</vt:i4>
      </vt:variant>
    </vt:vector>
  </HeadingPairs>
  <TitlesOfParts>
    <vt:vector size="34" baseType="lpstr">
      <vt:lpstr>AR P丸ゴシック体M</vt:lpstr>
      <vt:lpstr>HGP明朝B</vt:lpstr>
      <vt:lpstr>HGP明朝E</vt:lpstr>
      <vt:lpstr>HGS明朝B</vt:lpstr>
      <vt:lpstr>HG明朝E</vt:lpstr>
      <vt:lpstr>游ゴシック</vt:lpstr>
      <vt:lpstr>游ゴシック Light</vt:lpstr>
      <vt:lpstr>Arial</vt:lpstr>
      <vt:lpstr>Bookman Old Style</vt:lpstr>
      <vt:lpstr>Calibri</vt:lpstr>
      <vt:lpstr>Gill Sans MT</vt:lpstr>
      <vt:lpstr>Wingdings</vt:lpstr>
      <vt:lpstr>Wingdings 3</vt:lpstr>
      <vt:lpstr>Office テーマ</vt:lpstr>
      <vt:lpstr>アース</vt:lpstr>
      <vt:lpstr>Office ​​テーマ</vt:lpstr>
      <vt:lpstr>第72回身心変容技法研究会 祈りと身心変容</vt:lpstr>
      <vt:lpstr>本日の発表の流れ</vt:lpstr>
      <vt:lpstr>1.本発表の中心的な問い</vt:lpstr>
      <vt:lpstr>湯浅泰雄 (1925～2005)</vt:lpstr>
      <vt:lpstr>PowerPoint プレゼンテーション</vt:lpstr>
      <vt:lpstr>PowerPoint プレゼンテーション</vt:lpstr>
      <vt:lpstr>2. 湯浅泰雄の身体論・修行論をめぐる東西の比較思想 </vt:lpstr>
      <vt:lpstr>PowerPoint プレゼンテーション</vt:lpstr>
      <vt:lpstr>3.キリスト教における祈りの実践（asceticism）</vt:lpstr>
      <vt:lpstr>Raimon Panikkar Alemany（1918-2010）</vt:lpstr>
      <vt:lpstr>パニカーの主要な著作</vt:lpstr>
      <vt:lpstr>4. パニカーにおける神話（mito)信仰（fe)解釈学(hermenéutica) （R. Panikkar, Mito, Fe, y Hermenéuticaより）</vt:lpstr>
      <vt:lpstr>PowerPoint プレゼンテーション</vt:lpstr>
      <vt:lpstr>PowerPoint プレゼンテーション</vt:lpstr>
      <vt:lpstr>PowerPoint プレゼンテーション</vt:lpstr>
      <vt:lpstr>PowerPoint プレゼンテーション</vt:lpstr>
      <vt:lpstr>５． 神話・信仰を現実に活かすわざとしての身心変容</vt:lpstr>
      <vt:lpstr>６．おわりに 神話において照らされる「真の知」をどのように実現していくか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第72回身心変容技法研究会 祈りと身心変容</dc:title>
  <dc:creator>SEIRYO</dc:creator>
  <cp:lastModifiedBy>鎌田 東二 Toji Kamata</cp:lastModifiedBy>
  <cp:revision>54</cp:revision>
  <cp:lastPrinted>2019-01-18T04:32:30Z</cp:lastPrinted>
  <dcterms:created xsi:type="dcterms:W3CDTF">2019-01-15T01:29:58Z</dcterms:created>
  <dcterms:modified xsi:type="dcterms:W3CDTF">2019-01-20T06:51:19Z</dcterms:modified>
</cp:coreProperties>
</file>